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4"/>
  </p:sldMasterIdLst>
  <p:notesMasterIdLst>
    <p:notesMasterId r:id="rId19"/>
  </p:notesMasterIdLst>
  <p:sldIdLst>
    <p:sldId id="306" r:id="rId5"/>
    <p:sldId id="343" r:id="rId6"/>
    <p:sldId id="307" r:id="rId7"/>
    <p:sldId id="345" r:id="rId8"/>
    <p:sldId id="267" r:id="rId9"/>
    <p:sldId id="278" r:id="rId10"/>
    <p:sldId id="339" r:id="rId11"/>
    <p:sldId id="308" r:id="rId12"/>
    <p:sldId id="341" r:id="rId13"/>
    <p:sldId id="346" r:id="rId14"/>
    <p:sldId id="316" r:id="rId15"/>
    <p:sldId id="333" r:id="rId16"/>
    <p:sldId id="312" r:id="rId17"/>
    <p:sldId id="34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92" userDrawn="1">
          <p15:clr>
            <a:srgbClr val="A4A3A4"/>
          </p15:clr>
        </p15:guide>
        <p15:guide id="2" pos="7056" userDrawn="1">
          <p15:clr>
            <a:srgbClr val="A4A3A4"/>
          </p15:clr>
        </p15:guide>
        <p15:guide id="3" orient="horz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4967" autoAdjust="0"/>
  </p:normalViewPr>
  <p:slideViewPr>
    <p:cSldViewPr snapToGrid="0">
      <p:cViewPr varScale="1">
        <p:scale>
          <a:sx n="57" d="100"/>
          <a:sy n="57" d="100"/>
        </p:scale>
        <p:origin x="456" y="28"/>
      </p:cViewPr>
      <p:guideLst>
        <p:guide orient="horz" pos="1392"/>
        <p:guide pos="7056"/>
        <p:guide orient="horz" pos="3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80" d="100"/>
          <a:sy n="80" d="100"/>
        </p:scale>
        <p:origin x="2064" y="-1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B1FDC2-7C0D-4BEC-AA45-8BAD39976103}" type="doc">
      <dgm:prSet loTypeId="urn:microsoft.com/office/officeart/2005/8/layout/cycle1" loCatId="cycle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GB"/>
        </a:p>
      </dgm:t>
    </dgm:pt>
    <dgm:pt modelId="{AD7A75B4-B6DB-4C76-AC89-7DAD01352CA7}">
      <dgm:prSet phldrT="[Text]"/>
      <dgm:spPr>
        <a:xfrm>
          <a:off x="3000759" y="23250"/>
          <a:ext cx="761014" cy="761014"/>
        </a:xfrm>
      </dgm:spPr>
      <dgm:t>
        <a:bodyPr/>
        <a:lstStyle/>
        <a:p>
          <a:r>
            <a:rPr lang="en-GB" dirty="0">
              <a:solidFill>
                <a:schemeClr val="bg1"/>
              </a:solidFill>
              <a:latin typeface="Calibri"/>
              <a:ea typeface="+mn-ea"/>
              <a:cs typeface="+mn-cs"/>
            </a:rPr>
            <a:t>Ask questions</a:t>
          </a:r>
        </a:p>
      </dgm:t>
    </dgm:pt>
    <dgm:pt modelId="{3A08A6D5-73AE-4967-A297-4BE8004B0CC4}" type="parTrans" cxnId="{C2DAB537-9C3D-465F-A77C-ACE5BE9FE6A5}">
      <dgm:prSet/>
      <dgm:spPr/>
      <dgm:t>
        <a:bodyPr/>
        <a:lstStyle/>
        <a:p>
          <a:endParaRPr lang="en-GB"/>
        </a:p>
      </dgm:t>
    </dgm:pt>
    <dgm:pt modelId="{358FD36E-8022-47D5-B489-85EB1D66E52C}" type="sibTrans" cxnId="{C2DAB537-9C3D-465F-A77C-ACE5BE9FE6A5}">
      <dgm:prSet/>
      <dgm:spPr>
        <a:xfrm>
          <a:off x="1210432" y="1217"/>
          <a:ext cx="2853445" cy="2853445"/>
        </a:xfrm>
        <a:solidFill>
          <a:srgbClr val="C00000"/>
        </a:solidFill>
      </dgm:spPr>
      <dgm:t>
        <a:bodyPr/>
        <a:lstStyle/>
        <a:p>
          <a:endParaRPr lang="en-GB"/>
        </a:p>
      </dgm:t>
    </dgm:pt>
    <dgm:pt modelId="{5267217B-4AB9-4F5B-9DE5-619196505B69}">
      <dgm:prSet phldrT="[Text]"/>
      <dgm:spPr>
        <a:xfrm>
          <a:off x="3460645" y="1438635"/>
          <a:ext cx="761014" cy="761014"/>
        </a:xfrm>
      </dgm:spPr>
      <dgm:t>
        <a:bodyPr/>
        <a:lstStyle/>
        <a:p>
          <a:r>
            <a:rPr lang="en-GB" dirty="0">
              <a:solidFill>
                <a:schemeClr val="bg1"/>
              </a:solidFill>
              <a:latin typeface="Calibri"/>
              <a:ea typeface="+mn-ea"/>
              <a:cs typeface="+mn-cs"/>
            </a:rPr>
            <a:t>Investigate &amp;  dig deeper</a:t>
          </a:r>
        </a:p>
      </dgm:t>
    </dgm:pt>
    <dgm:pt modelId="{A109E335-AD44-44C3-A125-D83CE8DEF9FC}" type="parTrans" cxnId="{1DD6E216-506D-404F-8DD9-7C9E6333436B}">
      <dgm:prSet/>
      <dgm:spPr/>
      <dgm:t>
        <a:bodyPr/>
        <a:lstStyle/>
        <a:p>
          <a:endParaRPr lang="en-GB"/>
        </a:p>
      </dgm:t>
    </dgm:pt>
    <dgm:pt modelId="{196C82B4-5188-454E-B57C-736676ADE055}" type="sibTrans" cxnId="{1DD6E216-506D-404F-8DD9-7C9E6333436B}">
      <dgm:prSet/>
      <dgm:spPr>
        <a:xfrm>
          <a:off x="1210432" y="1217"/>
          <a:ext cx="2853445" cy="2853445"/>
        </a:xfrm>
        <a:solidFill>
          <a:srgbClr val="C00000"/>
        </a:solidFill>
      </dgm:spPr>
      <dgm:t>
        <a:bodyPr/>
        <a:lstStyle/>
        <a:p>
          <a:endParaRPr lang="en-GB"/>
        </a:p>
      </dgm:t>
    </dgm:pt>
    <dgm:pt modelId="{FBA26D11-D8F3-4D9F-9EAD-F56C3212D3B7}">
      <dgm:prSet phldrT="[Text]"/>
      <dgm:spPr>
        <a:xfrm>
          <a:off x="2256647" y="2313391"/>
          <a:ext cx="761014" cy="761014"/>
        </a:xfrm>
      </dgm:spPr>
      <dgm:t>
        <a:bodyPr/>
        <a:lstStyle/>
        <a:p>
          <a:r>
            <a:rPr lang="en-GB" dirty="0">
              <a:solidFill>
                <a:schemeClr val="bg1"/>
              </a:solidFill>
              <a:latin typeface="Calibri"/>
              <a:ea typeface="+mn-ea"/>
              <a:cs typeface="+mn-cs"/>
            </a:rPr>
            <a:t>Interpret &amp; analyse</a:t>
          </a:r>
        </a:p>
      </dgm:t>
    </dgm:pt>
    <dgm:pt modelId="{FE26E623-C1F2-468E-A40E-7218C342633F}" type="parTrans" cxnId="{01372B50-7660-457F-89BC-0F6C9142C204}">
      <dgm:prSet/>
      <dgm:spPr/>
      <dgm:t>
        <a:bodyPr/>
        <a:lstStyle/>
        <a:p>
          <a:endParaRPr lang="en-GB"/>
        </a:p>
      </dgm:t>
    </dgm:pt>
    <dgm:pt modelId="{64769A2F-A50B-4358-8B31-46B3A2581BB1}" type="sibTrans" cxnId="{01372B50-7660-457F-89BC-0F6C9142C204}">
      <dgm:prSet/>
      <dgm:spPr>
        <a:xfrm>
          <a:off x="1210432" y="1217"/>
          <a:ext cx="2853445" cy="2853445"/>
        </a:xfrm>
        <a:solidFill>
          <a:srgbClr val="C00000"/>
        </a:solidFill>
      </dgm:spPr>
      <dgm:t>
        <a:bodyPr/>
        <a:lstStyle/>
        <a:p>
          <a:endParaRPr lang="en-GB"/>
        </a:p>
      </dgm:t>
    </dgm:pt>
    <dgm:pt modelId="{85D859D0-99CD-40A3-B0F4-2246C0FA125E}">
      <dgm:prSet phldrT="[Text]"/>
      <dgm:spPr>
        <a:xfrm>
          <a:off x="1052649" y="1438635"/>
          <a:ext cx="761014" cy="761014"/>
        </a:xfrm>
      </dgm:spPr>
      <dgm:t>
        <a:bodyPr/>
        <a:lstStyle/>
        <a:p>
          <a:r>
            <a:rPr lang="en-GB" dirty="0">
              <a:solidFill>
                <a:schemeClr val="bg1"/>
              </a:solidFill>
              <a:latin typeface="Calibri"/>
              <a:ea typeface="+mn-ea"/>
              <a:cs typeface="+mn-cs"/>
            </a:rPr>
            <a:t>Evaluate &amp; review</a:t>
          </a:r>
        </a:p>
      </dgm:t>
    </dgm:pt>
    <dgm:pt modelId="{C5B4B63D-DD1E-491B-8466-6D685F944CAC}" type="parTrans" cxnId="{9AB6B75F-4B04-4538-8165-A606BC6BE686}">
      <dgm:prSet/>
      <dgm:spPr/>
      <dgm:t>
        <a:bodyPr/>
        <a:lstStyle/>
        <a:p>
          <a:endParaRPr lang="en-GB"/>
        </a:p>
      </dgm:t>
    </dgm:pt>
    <dgm:pt modelId="{C614FF45-702C-4A17-952A-683A9ED0E198}" type="sibTrans" cxnId="{9AB6B75F-4B04-4538-8165-A606BC6BE686}">
      <dgm:prSet/>
      <dgm:spPr>
        <a:xfrm>
          <a:off x="1210432" y="1217"/>
          <a:ext cx="2853445" cy="2853445"/>
        </a:xfrm>
        <a:solidFill>
          <a:srgbClr val="C00000"/>
        </a:solidFill>
      </dgm:spPr>
      <dgm:t>
        <a:bodyPr/>
        <a:lstStyle/>
        <a:p>
          <a:endParaRPr lang="en-GB"/>
        </a:p>
      </dgm:t>
    </dgm:pt>
    <dgm:pt modelId="{4EF1F625-3783-4D95-8F80-89D6B96FD244}">
      <dgm:prSet phldrT="[Text]"/>
      <dgm:spPr>
        <a:xfrm>
          <a:off x="1512535" y="23250"/>
          <a:ext cx="761014" cy="761014"/>
        </a:xfrm>
      </dgm:spPr>
      <dgm:t>
        <a:bodyPr/>
        <a:lstStyle/>
        <a:p>
          <a:r>
            <a:rPr lang="en-GB" dirty="0">
              <a:solidFill>
                <a:schemeClr val="bg1"/>
              </a:solidFill>
              <a:latin typeface="Calibri"/>
              <a:ea typeface="+mn-ea"/>
              <a:cs typeface="+mn-cs"/>
            </a:rPr>
            <a:t>Reflect &amp; respond</a:t>
          </a:r>
        </a:p>
      </dgm:t>
    </dgm:pt>
    <dgm:pt modelId="{5C64EAD3-5D88-410C-ABB2-67FFD6821218}" type="sibTrans" cxnId="{7540ABC2-12C6-4918-A328-461CE3685A26}">
      <dgm:prSet/>
      <dgm:spPr>
        <a:xfrm>
          <a:off x="1210432" y="1217"/>
          <a:ext cx="2853445" cy="2853445"/>
        </a:xfrm>
        <a:solidFill>
          <a:srgbClr val="C00000"/>
        </a:solidFill>
      </dgm:spPr>
      <dgm:t>
        <a:bodyPr/>
        <a:lstStyle/>
        <a:p>
          <a:endParaRPr lang="en-GB">
            <a:solidFill>
              <a:schemeClr val="accent6">
                <a:lumMod val="75000"/>
              </a:schemeClr>
            </a:solidFill>
          </a:endParaRPr>
        </a:p>
      </dgm:t>
    </dgm:pt>
    <dgm:pt modelId="{93B298B6-3780-4E08-A93E-1DBF64D6EB0F}" type="parTrans" cxnId="{7540ABC2-12C6-4918-A328-461CE3685A26}">
      <dgm:prSet/>
      <dgm:spPr/>
      <dgm:t>
        <a:bodyPr/>
        <a:lstStyle/>
        <a:p>
          <a:endParaRPr lang="en-GB"/>
        </a:p>
      </dgm:t>
    </dgm:pt>
    <dgm:pt modelId="{25C855CB-50D8-4EF7-840F-33245A0EC21C}" type="pres">
      <dgm:prSet presAssocID="{E1B1FDC2-7C0D-4BEC-AA45-8BAD39976103}" presName="cycle" presStyleCnt="0">
        <dgm:presLayoutVars>
          <dgm:dir/>
          <dgm:resizeHandles val="exact"/>
        </dgm:presLayoutVars>
      </dgm:prSet>
      <dgm:spPr/>
    </dgm:pt>
    <dgm:pt modelId="{D7283FE7-7E6C-406B-A078-D288149F45B7}" type="pres">
      <dgm:prSet presAssocID="{AD7A75B4-B6DB-4C76-AC89-7DAD01352CA7}" presName="dummy" presStyleCnt="0"/>
      <dgm:spPr/>
    </dgm:pt>
    <dgm:pt modelId="{45A466D7-6E59-4FB3-A085-924F0734856C}" type="pres">
      <dgm:prSet presAssocID="{AD7A75B4-B6DB-4C76-AC89-7DAD01352CA7}" presName="node" presStyleLbl="revTx" presStyleIdx="0" presStyleCnt="5">
        <dgm:presLayoutVars>
          <dgm:bulletEnabled val="1"/>
        </dgm:presLayoutVars>
      </dgm:prSet>
      <dgm:spPr>
        <a:prstGeom prst="rect">
          <a:avLst/>
        </a:prstGeom>
      </dgm:spPr>
    </dgm:pt>
    <dgm:pt modelId="{AA2DA829-AB27-487C-ADDD-46CBC71C8CFD}" type="pres">
      <dgm:prSet presAssocID="{358FD36E-8022-47D5-B489-85EB1D66E52C}" presName="sibTrans" presStyleLbl="node1" presStyleIdx="0" presStyleCnt="5"/>
      <dgm:spPr>
        <a:prstGeom prst="circularArrow">
          <a:avLst>
            <a:gd name="adj1" fmla="val 5201"/>
            <a:gd name="adj2" fmla="val 335949"/>
            <a:gd name="adj3" fmla="val 21293094"/>
            <a:gd name="adj4" fmla="val 19766368"/>
            <a:gd name="adj5" fmla="val 6067"/>
          </a:avLst>
        </a:prstGeom>
      </dgm:spPr>
    </dgm:pt>
    <dgm:pt modelId="{891E8132-4024-4C12-9976-425B2D75510D}" type="pres">
      <dgm:prSet presAssocID="{5267217B-4AB9-4F5B-9DE5-619196505B69}" presName="dummy" presStyleCnt="0"/>
      <dgm:spPr/>
    </dgm:pt>
    <dgm:pt modelId="{2B5BE336-F384-4FB2-914B-D08941A25878}" type="pres">
      <dgm:prSet presAssocID="{5267217B-4AB9-4F5B-9DE5-619196505B69}" presName="node" presStyleLbl="revTx" presStyleIdx="1" presStyleCnt="5" custScaleX="155328">
        <dgm:presLayoutVars>
          <dgm:bulletEnabled val="1"/>
        </dgm:presLayoutVars>
      </dgm:prSet>
      <dgm:spPr>
        <a:prstGeom prst="rect">
          <a:avLst/>
        </a:prstGeom>
      </dgm:spPr>
    </dgm:pt>
    <dgm:pt modelId="{A050FD9C-470A-4268-AAD4-F84EF0D32BAE}" type="pres">
      <dgm:prSet presAssocID="{196C82B4-5188-454E-B57C-736676ADE055}" presName="sibTrans" presStyleLbl="node1" presStyleIdx="1" presStyleCnt="5" custLinFactNeighborX="7208" custLinFactNeighborY="-32"/>
      <dgm:spPr>
        <a:prstGeom prst="circularArrow">
          <a:avLst>
            <a:gd name="adj1" fmla="val 5201"/>
            <a:gd name="adj2" fmla="val 335949"/>
            <a:gd name="adj3" fmla="val 4014545"/>
            <a:gd name="adj4" fmla="val 2253573"/>
            <a:gd name="adj5" fmla="val 6067"/>
          </a:avLst>
        </a:prstGeom>
      </dgm:spPr>
    </dgm:pt>
    <dgm:pt modelId="{D10C27F6-BA11-4767-BDFD-6C7A5E244000}" type="pres">
      <dgm:prSet presAssocID="{FBA26D11-D8F3-4D9F-9EAD-F56C3212D3B7}" presName="dummy" presStyleCnt="0"/>
      <dgm:spPr/>
    </dgm:pt>
    <dgm:pt modelId="{7D147132-F339-4DC5-B649-02A64894F035}" type="pres">
      <dgm:prSet presAssocID="{FBA26D11-D8F3-4D9F-9EAD-F56C3212D3B7}" presName="node" presStyleLbl="revTx" presStyleIdx="2" presStyleCnt="5">
        <dgm:presLayoutVars>
          <dgm:bulletEnabled val="1"/>
        </dgm:presLayoutVars>
      </dgm:prSet>
      <dgm:spPr>
        <a:prstGeom prst="rect">
          <a:avLst/>
        </a:prstGeom>
      </dgm:spPr>
    </dgm:pt>
    <dgm:pt modelId="{F392A152-D5AA-44B3-A922-1EBDC66C59A4}" type="pres">
      <dgm:prSet presAssocID="{64769A2F-A50B-4358-8B31-46B3A2581BB1}" presName="sibTrans" presStyleLbl="node1" presStyleIdx="2" presStyleCnt="5" custLinFactNeighborX="-5522" custLinFactNeighborY="-25"/>
      <dgm:spPr>
        <a:prstGeom prst="circularArrow">
          <a:avLst>
            <a:gd name="adj1" fmla="val 5201"/>
            <a:gd name="adj2" fmla="val 335949"/>
            <a:gd name="adj3" fmla="val 8210478"/>
            <a:gd name="adj4" fmla="val 6449506"/>
            <a:gd name="adj5" fmla="val 6067"/>
          </a:avLst>
        </a:prstGeom>
      </dgm:spPr>
    </dgm:pt>
    <dgm:pt modelId="{158BD2E2-FFD1-4365-B517-18819C8EDA82}" type="pres">
      <dgm:prSet presAssocID="{85D859D0-99CD-40A3-B0F4-2246C0FA125E}" presName="dummy" presStyleCnt="0"/>
      <dgm:spPr/>
    </dgm:pt>
    <dgm:pt modelId="{D1395AD3-C62E-4718-BCA8-2CA0D4325473}" type="pres">
      <dgm:prSet presAssocID="{85D859D0-99CD-40A3-B0F4-2246C0FA125E}" presName="node" presStyleLbl="revTx" presStyleIdx="3" presStyleCnt="5" custScaleX="133430">
        <dgm:presLayoutVars>
          <dgm:bulletEnabled val="1"/>
        </dgm:presLayoutVars>
      </dgm:prSet>
      <dgm:spPr>
        <a:prstGeom prst="rect">
          <a:avLst/>
        </a:prstGeom>
      </dgm:spPr>
    </dgm:pt>
    <dgm:pt modelId="{109E2A0C-F3B1-4797-8B8A-20CAA1596E18}" type="pres">
      <dgm:prSet presAssocID="{C614FF45-702C-4A17-952A-683A9ED0E198}" presName="sibTrans" presStyleLbl="node1" presStyleIdx="3" presStyleCnt="5"/>
      <dgm:spPr>
        <a:prstGeom prst="circularArrow">
          <a:avLst>
            <a:gd name="adj1" fmla="val 5201"/>
            <a:gd name="adj2" fmla="val 335949"/>
            <a:gd name="adj3" fmla="val 12297682"/>
            <a:gd name="adj4" fmla="val 10770956"/>
            <a:gd name="adj5" fmla="val 6067"/>
          </a:avLst>
        </a:prstGeom>
      </dgm:spPr>
    </dgm:pt>
    <dgm:pt modelId="{D6B6D2A0-2D39-44EA-91E6-15245161847B}" type="pres">
      <dgm:prSet presAssocID="{4EF1F625-3783-4D95-8F80-89D6B96FD244}" presName="dummy" presStyleCnt="0"/>
      <dgm:spPr/>
    </dgm:pt>
    <dgm:pt modelId="{E2923FC1-EBE7-4095-B4AC-AEF2C68431CE}" type="pres">
      <dgm:prSet presAssocID="{4EF1F625-3783-4D95-8F80-89D6B96FD244}" presName="node" presStyleLbl="revTx" presStyleIdx="4" presStyleCnt="5" custScaleX="123133">
        <dgm:presLayoutVars>
          <dgm:bulletEnabled val="1"/>
        </dgm:presLayoutVars>
      </dgm:prSet>
      <dgm:spPr>
        <a:prstGeom prst="rect">
          <a:avLst/>
        </a:prstGeom>
      </dgm:spPr>
    </dgm:pt>
    <dgm:pt modelId="{675341AD-1211-488C-A74C-731785772EB9}" type="pres">
      <dgm:prSet presAssocID="{5C64EAD3-5D88-410C-ABB2-67FFD6821218}" presName="sibTrans" presStyleLbl="node1" presStyleIdx="4" presStyleCnt="5" custLinFactNeighborX="2761" custLinFactNeighborY="-25"/>
      <dgm:spPr>
        <a:prstGeom prst="circularArrow">
          <a:avLst>
            <a:gd name="adj1" fmla="val 5201"/>
            <a:gd name="adj2" fmla="val 335949"/>
            <a:gd name="adj3" fmla="val 16865534"/>
            <a:gd name="adj4" fmla="val 15198517"/>
            <a:gd name="adj5" fmla="val 6067"/>
          </a:avLst>
        </a:prstGeom>
      </dgm:spPr>
    </dgm:pt>
  </dgm:ptLst>
  <dgm:cxnLst>
    <dgm:cxn modelId="{71FB4E0A-93AD-47DC-B8EA-899917D16EE4}" type="presOf" srcId="{4EF1F625-3783-4D95-8F80-89D6B96FD244}" destId="{E2923FC1-EBE7-4095-B4AC-AEF2C68431CE}" srcOrd="0" destOrd="0" presId="urn:microsoft.com/office/officeart/2005/8/layout/cycle1"/>
    <dgm:cxn modelId="{1DD6E216-506D-404F-8DD9-7C9E6333436B}" srcId="{E1B1FDC2-7C0D-4BEC-AA45-8BAD39976103}" destId="{5267217B-4AB9-4F5B-9DE5-619196505B69}" srcOrd="1" destOrd="0" parTransId="{A109E335-AD44-44C3-A125-D83CE8DEF9FC}" sibTransId="{196C82B4-5188-454E-B57C-736676ADE055}"/>
    <dgm:cxn modelId="{C2DAB537-9C3D-465F-A77C-ACE5BE9FE6A5}" srcId="{E1B1FDC2-7C0D-4BEC-AA45-8BAD39976103}" destId="{AD7A75B4-B6DB-4C76-AC89-7DAD01352CA7}" srcOrd="0" destOrd="0" parTransId="{3A08A6D5-73AE-4967-A297-4BE8004B0CC4}" sibTransId="{358FD36E-8022-47D5-B489-85EB1D66E52C}"/>
    <dgm:cxn modelId="{A0FAAC3D-EC5A-48E4-92B6-FA1BC5B6C03E}" type="presOf" srcId="{85D859D0-99CD-40A3-B0F4-2246C0FA125E}" destId="{D1395AD3-C62E-4718-BCA8-2CA0D4325473}" srcOrd="0" destOrd="0" presId="urn:microsoft.com/office/officeart/2005/8/layout/cycle1"/>
    <dgm:cxn modelId="{9AB6B75F-4B04-4538-8165-A606BC6BE686}" srcId="{E1B1FDC2-7C0D-4BEC-AA45-8BAD39976103}" destId="{85D859D0-99CD-40A3-B0F4-2246C0FA125E}" srcOrd="3" destOrd="0" parTransId="{C5B4B63D-DD1E-491B-8466-6D685F944CAC}" sibTransId="{C614FF45-702C-4A17-952A-683A9ED0E198}"/>
    <dgm:cxn modelId="{777EE56B-3290-442C-9CDF-A2BC8F70B787}" type="presOf" srcId="{AD7A75B4-B6DB-4C76-AC89-7DAD01352CA7}" destId="{45A466D7-6E59-4FB3-A085-924F0734856C}" srcOrd="0" destOrd="0" presId="urn:microsoft.com/office/officeart/2005/8/layout/cycle1"/>
    <dgm:cxn modelId="{01372B50-7660-457F-89BC-0F6C9142C204}" srcId="{E1B1FDC2-7C0D-4BEC-AA45-8BAD39976103}" destId="{FBA26D11-D8F3-4D9F-9EAD-F56C3212D3B7}" srcOrd="2" destOrd="0" parTransId="{FE26E623-C1F2-468E-A40E-7218C342633F}" sibTransId="{64769A2F-A50B-4358-8B31-46B3A2581BB1}"/>
    <dgm:cxn modelId="{212C8157-0372-4C04-A4C3-E8DCACD715B3}" type="presOf" srcId="{64769A2F-A50B-4358-8B31-46B3A2581BB1}" destId="{F392A152-D5AA-44B3-A922-1EBDC66C59A4}" srcOrd="0" destOrd="0" presId="urn:microsoft.com/office/officeart/2005/8/layout/cycle1"/>
    <dgm:cxn modelId="{01AAA982-DFB0-4068-A37E-7B7DEB431602}" type="presOf" srcId="{E1B1FDC2-7C0D-4BEC-AA45-8BAD39976103}" destId="{25C855CB-50D8-4EF7-840F-33245A0EC21C}" srcOrd="0" destOrd="0" presId="urn:microsoft.com/office/officeart/2005/8/layout/cycle1"/>
    <dgm:cxn modelId="{6DA98B84-574F-4D6E-A5B4-C1D9368E6E4E}" type="presOf" srcId="{C614FF45-702C-4A17-952A-683A9ED0E198}" destId="{109E2A0C-F3B1-4797-8B8A-20CAA1596E18}" srcOrd="0" destOrd="0" presId="urn:microsoft.com/office/officeart/2005/8/layout/cycle1"/>
    <dgm:cxn modelId="{0DBA7B92-3B10-4D53-AA72-BFE9F100DF07}" type="presOf" srcId="{196C82B4-5188-454E-B57C-736676ADE055}" destId="{A050FD9C-470A-4268-AAD4-F84EF0D32BAE}" srcOrd="0" destOrd="0" presId="urn:microsoft.com/office/officeart/2005/8/layout/cycle1"/>
    <dgm:cxn modelId="{04B838B6-7E2C-426F-BADA-95FAAFBD6EF8}" type="presOf" srcId="{5C64EAD3-5D88-410C-ABB2-67FFD6821218}" destId="{675341AD-1211-488C-A74C-731785772EB9}" srcOrd="0" destOrd="0" presId="urn:microsoft.com/office/officeart/2005/8/layout/cycle1"/>
    <dgm:cxn modelId="{73EB33BC-4361-4389-A8FD-FEED3D01DF8D}" type="presOf" srcId="{FBA26D11-D8F3-4D9F-9EAD-F56C3212D3B7}" destId="{7D147132-F339-4DC5-B649-02A64894F035}" srcOrd="0" destOrd="0" presId="urn:microsoft.com/office/officeart/2005/8/layout/cycle1"/>
    <dgm:cxn modelId="{7540ABC2-12C6-4918-A328-461CE3685A26}" srcId="{E1B1FDC2-7C0D-4BEC-AA45-8BAD39976103}" destId="{4EF1F625-3783-4D95-8F80-89D6B96FD244}" srcOrd="4" destOrd="0" parTransId="{93B298B6-3780-4E08-A93E-1DBF64D6EB0F}" sibTransId="{5C64EAD3-5D88-410C-ABB2-67FFD6821218}"/>
    <dgm:cxn modelId="{B25632DC-452C-4407-B6E2-9EB2AEB7819A}" type="presOf" srcId="{5267217B-4AB9-4F5B-9DE5-619196505B69}" destId="{2B5BE336-F384-4FB2-914B-D08941A25878}" srcOrd="0" destOrd="0" presId="urn:microsoft.com/office/officeart/2005/8/layout/cycle1"/>
    <dgm:cxn modelId="{D9CB7AFB-609A-4CAC-9857-D11E72E3ADD1}" type="presOf" srcId="{358FD36E-8022-47D5-B489-85EB1D66E52C}" destId="{AA2DA829-AB27-487C-ADDD-46CBC71C8CFD}" srcOrd="0" destOrd="0" presId="urn:microsoft.com/office/officeart/2005/8/layout/cycle1"/>
    <dgm:cxn modelId="{12F6B242-C862-496D-B961-EAC7F8694B46}" type="presParOf" srcId="{25C855CB-50D8-4EF7-840F-33245A0EC21C}" destId="{D7283FE7-7E6C-406B-A078-D288149F45B7}" srcOrd="0" destOrd="0" presId="urn:microsoft.com/office/officeart/2005/8/layout/cycle1"/>
    <dgm:cxn modelId="{E7DA717F-2A33-4671-BC13-D49A23A77E44}" type="presParOf" srcId="{25C855CB-50D8-4EF7-840F-33245A0EC21C}" destId="{45A466D7-6E59-4FB3-A085-924F0734856C}" srcOrd="1" destOrd="0" presId="urn:microsoft.com/office/officeart/2005/8/layout/cycle1"/>
    <dgm:cxn modelId="{2F408224-134C-4DE6-B74E-695024F6C7BA}" type="presParOf" srcId="{25C855CB-50D8-4EF7-840F-33245A0EC21C}" destId="{AA2DA829-AB27-487C-ADDD-46CBC71C8CFD}" srcOrd="2" destOrd="0" presId="urn:microsoft.com/office/officeart/2005/8/layout/cycle1"/>
    <dgm:cxn modelId="{E6943C86-307E-43EE-B178-B4CB096497B3}" type="presParOf" srcId="{25C855CB-50D8-4EF7-840F-33245A0EC21C}" destId="{891E8132-4024-4C12-9976-425B2D75510D}" srcOrd="3" destOrd="0" presId="urn:microsoft.com/office/officeart/2005/8/layout/cycle1"/>
    <dgm:cxn modelId="{8AED322C-E50B-4AB1-8E5D-F9D29DF255CC}" type="presParOf" srcId="{25C855CB-50D8-4EF7-840F-33245A0EC21C}" destId="{2B5BE336-F384-4FB2-914B-D08941A25878}" srcOrd="4" destOrd="0" presId="urn:microsoft.com/office/officeart/2005/8/layout/cycle1"/>
    <dgm:cxn modelId="{48D75D60-DDDC-4C42-A040-CC0DF0C0EC49}" type="presParOf" srcId="{25C855CB-50D8-4EF7-840F-33245A0EC21C}" destId="{A050FD9C-470A-4268-AAD4-F84EF0D32BAE}" srcOrd="5" destOrd="0" presId="urn:microsoft.com/office/officeart/2005/8/layout/cycle1"/>
    <dgm:cxn modelId="{5A5DC114-14B8-4BCB-9156-E0511A667734}" type="presParOf" srcId="{25C855CB-50D8-4EF7-840F-33245A0EC21C}" destId="{D10C27F6-BA11-4767-BDFD-6C7A5E244000}" srcOrd="6" destOrd="0" presId="urn:microsoft.com/office/officeart/2005/8/layout/cycle1"/>
    <dgm:cxn modelId="{9B5DC6FC-75AD-45CC-B801-8357BF7BAB1D}" type="presParOf" srcId="{25C855CB-50D8-4EF7-840F-33245A0EC21C}" destId="{7D147132-F339-4DC5-B649-02A64894F035}" srcOrd="7" destOrd="0" presId="urn:microsoft.com/office/officeart/2005/8/layout/cycle1"/>
    <dgm:cxn modelId="{D5F75FE7-A0C5-4605-84BB-ED3AA483D3A8}" type="presParOf" srcId="{25C855CB-50D8-4EF7-840F-33245A0EC21C}" destId="{F392A152-D5AA-44B3-A922-1EBDC66C59A4}" srcOrd="8" destOrd="0" presId="urn:microsoft.com/office/officeart/2005/8/layout/cycle1"/>
    <dgm:cxn modelId="{EF8844FF-566A-4482-9769-507BA91DD78B}" type="presParOf" srcId="{25C855CB-50D8-4EF7-840F-33245A0EC21C}" destId="{158BD2E2-FFD1-4365-B517-18819C8EDA82}" srcOrd="9" destOrd="0" presId="urn:microsoft.com/office/officeart/2005/8/layout/cycle1"/>
    <dgm:cxn modelId="{32F1B5C7-3956-4654-9998-5087019ECCCE}" type="presParOf" srcId="{25C855CB-50D8-4EF7-840F-33245A0EC21C}" destId="{D1395AD3-C62E-4718-BCA8-2CA0D4325473}" srcOrd="10" destOrd="0" presId="urn:microsoft.com/office/officeart/2005/8/layout/cycle1"/>
    <dgm:cxn modelId="{2F200F3E-451A-48CD-9C47-25FF5B0FCAF7}" type="presParOf" srcId="{25C855CB-50D8-4EF7-840F-33245A0EC21C}" destId="{109E2A0C-F3B1-4797-8B8A-20CAA1596E18}" srcOrd="11" destOrd="0" presId="urn:microsoft.com/office/officeart/2005/8/layout/cycle1"/>
    <dgm:cxn modelId="{5522DFCF-D73E-40A9-80AC-75A46B6A46A7}" type="presParOf" srcId="{25C855CB-50D8-4EF7-840F-33245A0EC21C}" destId="{D6B6D2A0-2D39-44EA-91E6-15245161847B}" srcOrd="12" destOrd="0" presId="urn:microsoft.com/office/officeart/2005/8/layout/cycle1"/>
    <dgm:cxn modelId="{A0B8D7C4-0DE0-44DC-8DA2-5372D45A9319}" type="presParOf" srcId="{25C855CB-50D8-4EF7-840F-33245A0EC21C}" destId="{E2923FC1-EBE7-4095-B4AC-AEF2C68431CE}" srcOrd="13" destOrd="0" presId="urn:microsoft.com/office/officeart/2005/8/layout/cycle1"/>
    <dgm:cxn modelId="{B35BE594-5094-4303-8E67-EDB41AC707B1}" type="presParOf" srcId="{25C855CB-50D8-4EF7-840F-33245A0EC21C}" destId="{675341AD-1211-488C-A74C-731785772EB9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A466D7-6E59-4FB3-A085-924F0734856C}">
      <dsp:nvSpPr>
        <dsp:cNvPr id="0" name=""/>
        <dsp:cNvSpPr/>
      </dsp:nvSpPr>
      <dsp:spPr>
        <a:xfrm>
          <a:off x="3211715" y="32912"/>
          <a:ext cx="1112931" cy="11129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>
              <a:solidFill>
                <a:schemeClr val="bg1"/>
              </a:solidFill>
              <a:latin typeface="Calibri"/>
              <a:ea typeface="+mn-ea"/>
              <a:cs typeface="+mn-cs"/>
            </a:rPr>
            <a:t>Ask questions</a:t>
          </a:r>
        </a:p>
      </dsp:txBody>
      <dsp:txXfrm>
        <a:off x="3211715" y="32912"/>
        <a:ext cx="1112931" cy="1112931"/>
      </dsp:txXfrm>
    </dsp:sp>
    <dsp:sp modelId="{AA2DA829-AB27-487C-ADDD-46CBC71C8CFD}">
      <dsp:nvSpPr>
        <dsp:cNvPr id="0" name=""/>
        <dsp:cNvSpPr/>
      </dsp:nvSpPr>
      <dsp:spPr>
        <a:xfrm>
          <a:off x="589773" y="243"/>
          <a:ext cx="4177643" cy="4177643"/>
        </a:xfrm>
        <a:prstGeom prst="circularArrow">
          <a:avLst>
            <a:gd name="adj1" fmla="val 5201"/>
            <a:gd name="adj2" fmla="val 335949"/>
            <a:gd name="adj3" fmla="val 21293094"/>
            <a:gd name="adj4" fmla="val 19766368"/>
            <a:gd name="adj5" fmla="val 6067"/>
          </a:avLst>
        </a:prstGeom>
        <a:solidFill>
          <a:srgbClr val="C00000"/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B5BE336-F384-4FB2-914B-D08941A25878}">
      <dsp:nvSpPr>
        <dsp:cNvPr id="0" name=""/>
        <dsp:cNvSpPr/>
      </dsp:nvSpPr>
      <dsp:spPr>
        <a:xfrm>
          <a:off x="3577236" y="2105429"/>
          <a:ext cx="1728693" cy="11129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>
              <a:solidFill>
                <a:schemeClr val="bg1"/>
              </a:solidFill>
              <a:latin typeface="Calibri"/>
              <a:ea typeface="+mn-ea"/>
              <a:cs typeface="+mn-cs"/>
            </a:rPr>
            <a:t>Investigate &amp;  dig deeper</a:t>
          </a:r>
        </a:p>
      </dsp:txBody>
      <dsp:txXfrm>
        <a:off x="3577236" y="2105429"/>
        <a:ext cx="1728693" cy="1112931"/>
      </dsp:txXfrm>
    </dsp:sp>
    <dsp:sp modelId="{A050FD9C-470A-4268-AAD4-F84EF0D32BAE}">
      <dsp:nvSpPr>
        <dsp:cNvPr id="0" name=""/>
        <dsp:cNvSpPr/>
      </dsp:nvSpPr>
      <dsp:spPr>
        <a:xfrm>
          <a:off x="890897" y="-1093"/>
          <a:ext cx="4177643" cy="4177643"/>
        </a:xfrm>
        <a:prstGeom prst="circularArrow">
          <a:avLst>
            <a:gd name="adj1" fmla="val 5201"/>
            <a:gd name="adj2" fmla="val 335949"/>
            <a:gd name="adj3" fmla="val 4014545"/>
            <a:gd name="adj4" fmla="val 2253573"/>
            <a:gd name="adj5" fmla="val 6067"/>
          </a:avLst>
        </a:prstGeom>
        <a:solidFill>
          <a:srgbClr val="C00000"/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D147132-F339-4DC5-B649-02A64894F035}">
      <dsp:nvSpPr>
        <dsp:cNvPr id="0" name=""/>
        <dsp:cNvSpPr/>
      </dsp:nvSpPr>
      <dsp:spPr>
        <a:xfrm>
          <a:off x="2122129" y="3386315"/>
          <a:ext cx="1112931" cy="11129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>
              <a:solidFill>
                <a:schemeClr val="bg1"/>
              </a:solidFill>
              <a:latin typeface="Calibri"/>
              <a:ea typeface="+mn-ea"/>
              <a:cs typeface="+mn-cs"/>
            </a:rPr>
            <a:t>Interpret &amp; analyse</a:t>
          </a:r>
        </a:p>
      </dsp:txBody>
      <dsp:txXfrm>
        <a:off x="2122129" y="3386315"/>
        <a:ext cx="1112931" cy="1112931"/>
      </dsp:txXfrm>
    </dsp:sp>
    <dsp:sp modelId="{F392A152-D5AA-44B3-A922-1EBDC66C59A4}">
      <dsp:nvSpPr>
        <dsp:cNvPr id="0" name=""/>
        <dsp:cNvSpPr/>
      </dsp:nvSpPr>
      <dsp:spPr>
        <a:xfrm>
          <a:off x="359083" y="-800"/>
          <a:ext cx="4177643" cy="4177643"/>
        </a:xfrm>
        <a:prstGeom prst="circularArrow">
          <a:avLst>
            <a:gd name="adj1" fmla="val 5201"/>
            <a:gd name="adj2" fmla="val 335949"/>
            <a:gd name="adj3" fmla="val 8210478"/>
            <a:gd name="adj4" fmla="val 6449506"/>
            <a:gd name="adj5" fmla="val 6067"/>
          </a:avLst>
        </a:prstGeom>
        <a:solidFill>
          <a:srgbClr val="C00000"/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1395AD3-C62E-4718-BCA8-2CA0D4325473}">
      <dsp:nvSpPr>
        <dsp:cNvPr id="0" name=""/>
        <dsp:cNvSpPr/>
      </dsp:nvSpPr>
      <dsp:spPr>
        <a:xfrm>
          <a:off x="173115" y="2105429"/>
          <a:ext cx="1484983" cy="11129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>
              <a:solidFill>
                <a:schemeClr val="bg1"/>
              </a:solidFill>
              <a:latin typeface="Calibri"/>
              <a:ea typeface="+mn-ea"/>
              <a:cs typeface="+mn-cs"/>
            </a:rPr>
            <a:t>Evaluate &amp; review</a:t>
          </a:r>
        </a:p>
      </dsp:txBody>
      <dsp:txXfrm>
        <a:off x="173115" y="2105429"/>
        <a:ext cx="1484983" cy="1112931"/>
      </dsp:txXfrm>
    </dsp:sp>
    <dsp:sp modelId="{109E2A0C-F3B1-4797-8B8A-20CAA1596E18}">
      <dsp:nvSpPr>
        <dsp:cNvPr id="0" name=""/>
        <dsp:cNvSpPr/>
      </dsp:nvSpPr>
      <dsp:spPr>
        <a:xfrm>
          <a:off x="589773" y="243"/>
          <a:ext cx="4177643" cy="4177643"/>
        </a:xfrm>
        <a:prstGeom prst="circularArrow">
          <a:avLst>
            <a:gd name="adj1" fmla="val 5201"/>
            <a:gd name="adj2" fmla="val 335949"/>
            <a:gd name="adj3" fmla="val 12297682"/>
            <a:gd name="adj4" fmla="val 10770956"/>
            <a:gd name="adj5" fmla="val 6067"/>
          </a:avLst>
        </a:prstGeom>
        <a:solidFill>
          <a:srgbClr val="C00000"/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2923FC1-EBE7-4095-B4AC-AEF2C68431CE}">
      <dsp:nvSpPr>
        <dsp:cNvPr id="0" name=""/>
        <dsp:cNvSpPr/>
      </dsp:nvSpPr>
      <dsp:spPr>
        <a:xfrm>
          <a:off x="903816" y="32912"/>
          <a:ext cx="1370385" cy="11129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>
              <a:solidFill>
                <a:schemeClr val="bg1"/>
              </a:solidFill>
              <a:latin typeface="Calibri"/>
              <a:ea typeface="+mn-ea"/>
              <a:cs typeface="+mn-cs"/>
            </a:rPr>
            <a:t>Reflect &amp; respond</a:t>
          </a:r>
        </a:p>
      </dsp:txBody>
      <dsp:txXfrm>
        <a:off x="903816" y="32912"/>
        <a:ext cx="1370385" cy="1112931"/>
      </dsp:txXfrm>
    </dsp:sp>
    <dsp:sp modelId="{675341AD-1211-488C-A74C-731785772EB9}">
      <dsp:nvSpPr>
        <dsp:cNvPr id="0" name=""/>
        <dsp:cNvSpPr/>
      </dsp:nvSpPr>
      <dsp:spPr>
        <a:xfrm>
          <a:off x="705118" y="-800"/>
          <a:ext cx="4177643" cy="4177643"/>
        </a:xfrm>
        <a:prstGeom prst="circularArrow">
          <a:avLst>
            <a:gd name="adj1" fmla="val 5201"/>
            <a:gd name="adj2" fmla="val 335949"/>
            <a:gd name="adj3" fmla="val 16865534"/>
            <a:gd name="adj4" fmla="val 15198517"/>
            <a:gd name="adj5" fmla="val 6067"/>
          </a:avLst>
        </a:prstGeom>
        <a:solidFill>
          <a:srgbClr val="C00000"/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28068-AFBD-4979-B752-9EB6F90B1386}" type="datetimeFigureOut">
              <a:rPr lang="en-US" smtClean="0"/>
              <a:t>12/13/2022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39589-3E79-4C82-AA4A-FE78234FAA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968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schemeClr val="bg1"/>
                </a:solidFill>
              </a:rPr>
              <a:t>Statutory for all 5-19</a:t>
            </a:r>
          </a:p>
          <a:p>
            <a:r>
              <a:rPr lang="en-US" sz="1200" dirty="0">
                <a:solidFill>
                  <a:schemeClr val="bg1"/>
                </a:solidFill>
              </a:rPr>
              <a:t>Note religion (singular) and worldviews (plural)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422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Debates over last 5 years</a:t>
            </a:r>
          </a:p>
          <a:p>
            <a:r>
              <a:rPr lang="en-GB" dirty="0"/>
              <a:t>-isms have come out - decolonisation agenda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221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Still called RE in legislation, but syllabi are moving on as they are reviewed.</a:t>
            </a:r>
          </a:p>
          <a:p>
            <a:r>
              <a:rPr lang="en-GB" dirty="0"/>
              <a:t>Significance of personal worldview for both teachers and pupils.</a:t>
            </a:r>
          </a:p>
          <a:p>
            <a:r>
              <a:rPr lang="en-GB" dirty="0"/>
              <a:t>No one is excluded – whilst still have right of withdrawal, it’s unnecessary in an inclusive curriculum covering all worldviews.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5708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There are set learning objectives but schools have free choice with regard to local context.</a:t>
            </a:r>
          </a:p>
          <a:p>
            <a:r>
              <a:rPr lang="en-GB" dirty="0"/>
              <a:t>Schools have surveyed makeup of local community and had some surprises! (2021 Census)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0778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271091-59A0-4CAD-BC98-6438E70643F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3639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2335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Importance of children finding out about lived experience through dialogue and reflecting on the impact it has on the individual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501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Established ‘Enquiry Cycle’ - importance of asking questions, investigating as philosophers, theologians or social scientists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Ways of knowing = areas of understanding = balance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i="0" dirty="0"/>
              <a:t>Non-statutory units of learning exemplifying activities to address Key Qs, Vocab, Concepts of chosen worldviews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i="0" dirty="0"/>
              <a:t>T</a:t>
            </a:r>
            <a:r>
              <a:rPr lang="en-GB" dirty="0"/>
              <a:t>eachers find ‘Worldviews’ a stimulating approach &amp; relevant to everybody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8356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i="0" dirty="0"/>
              <a:t>The syllabus provides for a more open style of questioning, organised around the 3 ‘ways of knowing’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i="0" dirty="0"/>
              <a:t>Concepts are the ‘Golden Threads’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6344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0326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3424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Play 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6.57’ - 9.08’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7975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669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Each SACRE in the country is responsible for publishing and then monitoring its AS, and SACRE members are active in supporting it.</a:t>
            </a:r>
          </a:p>
          <a:p>
            <a:r>
              <a:rPr lang="en-GB" dirty="0"/>
              <a:t>Ideally, main belief groups are represented on the local SACRE, and other worldviews are drawn into schools to support the worldviews conversation.</a:t>
            </a:r>
          </a:p>
          <a:p>
            <a:endParaRPr lang="en-GB" dirty="0"/>
          </a:p>
          <a:p>
            <a:r>
              <a:rPr lang="en-GB" dirty="0"/>
              <a:t>SACRE members to contribute to answering Qs.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417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9780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 Slid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8448" y="594360"/>
            <a:ext cx="6272784" cy="2843784"/>
          </a:xfrm>
        </p:spPr>
        <p:txBody>
          <a:bodyPr anchor="b"/>
          <a:lstStyle>
            <a:lvl1pPr algn="l">
              <a:defRPr sz="5400" b="1" i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41848" y="4700016"/>
            <a:ext cx="5093208" cy="1197864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</a:extLst>
          </p:cNvPr>
          <p:cNvCxnSpPr>
            <a:cxnSpLocks/>
          </p:cNvCxnSpPr>
          <p:nvPr userDrawn="1"/>
        </p:nvCxnSpPr>
        <p:spPr>
          <a:xfrm>
            <a:off x="1301262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Graphic 12">
            <a:extLst>
              <a:ext uri="{FF2B5EF4-FFF2-40B4-BE49-F238E27FC236}">
                <a16:creationId xmlns:a16="http://schemas.microsoft.com/office/drawing/2014/main" id="{818B4386-1FCF-4ACE-BE25-AF9CC5E2256F}"/>
              </a:ext>
            </a:extLst>
          </p:cNvPr>
          <p:cNvSpPr/>
          <p:nvPr userDrawn="1"/>
        </p:nvSpPr>
        <p:spPr>
          <a:xfrm>
            <a:off x="8217780" y="29738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1" name="Graphic 13">
            <a:extLst>
              <a:ext uri="{FF2B5EF4-FFF2-40B4-BE49-F238E27FC236}">
                <a16:creationId xmlns:a16="http://schemas.microsoft.com/office/drawing/2014/main" id="{19319560-50ED-4963-A2CF-74663239D426}"/>
              </a:ext>
            </a:extLst>
          </p:cNvPr>
          <p:cNvSpPr/>
          <p:nvPr userDrawn="1"/>
        </p:nvSpPr>
        <p:spPr>
          <a:xfrm>
            <a:off x="7859002" y="2744546"/>
            <a:ext cx="139038" cy="139038"/>
          </a:xfrm>
          <a:custGeom>
            <a:avLst/>
            <a:gdLst>
              <a:gd name="connsiteX0" fmla="*/ 129601 w 139038"/>
              <a:gd name="connsiteY0" fmla="*/ 60082 h 139038"/>
              <a:gd name="connsiteX1" fmla="*/ 78956 w 139038"/>
              <a:gd name="connsiteY1" fmla="*/ 60082 h 139038"/>
              <a:gd name="connsiteX2" fmla="*/ 78956 w 139038"/>
              <a:gd name="connsiteY2" fmla="*/ 9437 h 139038"/>
              <a:gd name="connsiteX3" fmla="*/ 69519 w 139038"/>
              <a:gd name="connsiteY3" fmla="*/ 0 h 139038"/>
              <a:gd name="connsiteX4" fmla="*/ 60082 w 139038"/>
              <a:gd name="connsiteY4" fmla="*/ 9437 h 139038"/>
              <a:gd name="connsiteX5" fmla="*/ 60082 w 139038"/>
              <a:gd name="connsiteY5" fmla="*/ 60082 h 139038"/>
              <a:gd name="connsiteX6" fmla="*/ 9437 w 139038"/>
              <a:gd name="connsiteY6" fmla="*/ 60082 h 139038"/>
              <a:gd name="connsiteX7" fmla="*/ 0 w 139038"/>
              <a:gd name="connsiteY7" fmla="*/ 69519 h 139038"/>
              <a:gd name="connsiteX8" fmla="*/ 9437 w 139038"/>
              <a:gd name="connsiteY8" fmla="*/ 78956 h 139038"/>
              <a:gd name="connsiteX9" fmla="*/ 60082 w 139038"/>
              <a:gd name="connsiteY9" fmla="*/ 78956 h 139038"/>
              <a:gd name="connsiteX10" fmla="*/ 60082 w 139038"/>
              <a:gd name="connsiteY10" fmla="*/ 129601 h 139038"/>
              <a:gd name="connsiteX11" fmla="*/ 69519 w 139038"/>
              <a:gd name="connsiteY11" fmla="*/ 139038 h 139038"/>
              <a:gd name="connsiteX12" fmla="*/ 78956 w 139038"/>
              <a:gd name="connsiteY12" fmla="*/ 129601 h 139038"/>
              <a:gd name="connsiteX13" fmla="*/ 78956 w 139038"/>
              <a:gd name="connsiteY13" fmla="*/ 78956 h 139038"/>
              <a:gd name="connsiteX14" fmla="*/ 129601 w 139038"/>
              <a:gd name="connsiteY14" fmla="*/ 78956 h 139038"/>
              <a:gd name="connsiteX15" fmla="*/ 139038 w 139038"/>
              <a:gd name="connsiteY15" fmla="*/ 69519 h 139038"/>
              <a:gd name="connsiteX16" fmla="*/ 129601 w 139038"/>
              <a:gd name="connsiteY16" fmla="*/ 60082 h 13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8" h="139038">
                <a:moveTo>
                  <a:pt x="129601" y="60082"/>
                </a:moveTo>
                <a:lnTo>
                  <a:pt x="78956" y="60082"/>
                </a:lnTo>
                <a:lnTo>
                  <a:pt x="78956" y="9437"/>
                </a:lnTo>
                <a:cubicBezTo>
                  <a:pt x="78956" y="4225"/>
                  <a:pt x="74731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7"/>
                  <a:pt x="0" y="69519"/>
                </a:cubicBezTo>
                <a:cubicBezTo>
                  <a:pt x="0" y="74731"/>
                  <a:pt x="4225" y="78956"/>
                  <a:pt x="9437" y="78956"/>
                </a:cubicBezTo>
                <a:lnTo>
                  <a:pt x="60082" y="78956"/>
                </a:lnTo>
                <a:lnTo>
                  <a:pt x="60082" y="129601"/>
                </a:lnTo>
                <a:cubicBezTo>
                  <a:pt x="60082" y="134813"/>
                  <a:pt x="64307" y="139038"/>
                  <a:pt x="69519" y="139038"/>
                </a:cubicBezTo>
                <a:cubicBezTo>
                  <a:pt x="74731" y="139038"/>
                  <a:pt x="78956" y="134813"/>
                  <a:pt x="78956" y="129601"/>
                </a:cubicBezTo>
                <a:lnTo>
                  <a:pt x="78956" y="78956"/>
                </a:lnTo>
                <a:lnTo>
                  <a:pt x="129601" y="78956"/>
                </a:lnTo>
                <a:cubicBezTo>
                  <a:pt x="134813" y="78956"/>
                  <a:pt x="139038" y="74731"/>
                  <a:pt x="139038" y="69519"/>
                </a:cubicBezTo>
                <a:cubicBezTo>
                  <a:pt x="139038" y="64307"/>
                  <a:pt x="134813" y="60082"/>
                  <a:pt x="129601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3" name="Graphic 15">
            <a:extLst>
              <a:ext uri="{FF2B5EF4-FFF2-40B4-BE49-F238E27FC236}">
                <a16:creationId xmlns:a16="http://schemas.microsoft.com/office/drawing/2014/main" id="{E5ABBDAD-943D-48F3-9C80-B29C48966C79}"/>
              </a:ext>
            </a:extLst>
          </p:cNvPr>
          <p:cNvSpPr/>
          <p:nvPr userDrawn="1"/>
        </p:nvSpPr>
        <p:spPr>
          <a:xfrm>
            <a:off x="7843462" y="3198265"/>
            <a:ext cx="127713" cy="127713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906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4120D15-E48C-4FBE-BB95-24DB36D9F45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366432" y="2530058"/>
            <a:ext cx="3707972" cy="3707971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02936" y="585216"/>
            <a:ext cx="5833872" cy="2276856"/>
          </a:xfrm>
        </p:spPr>
        <p:txBody>
          <a:bodyPr anchor="b"/>
          <a:lstStyle>
            <a:lvl1pPr algn="r">
              <a:defRPr sz="6000" b="1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201168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9/3/20XX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548640" y="1938528"/>
            <a:ext cx="278892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01168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AE7F8D-AE68-4A83-BAB5-3A97D473CE3C}"/>
              </a:ext>
            </a:extLst>
          </p:cNvPr>
          <p:cNvCxnSpPr>
            <a:cxnSpLocks/>
          </p:cNvCxnSpPr>
          <p:nvPr userDrawn="1"/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02936" y="3127248"/>
            <a:ext cx="5833872" cy="3118104"/>
          </a:xfrm>
        </p:spPr>
        <p:txBody>
          <a:bodyPr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Graphic 12">
            <a:extLst>
              <a:ext uri="{FF2B5EF4-FFF2-40B4-BE49-F238E27FC236}">
                <a16:creationId xmlns:a16="http://schemas.microsoft.com/office/drawing/2014/main" id="{EA1B6985-3E5A-40F4-9268-D4AB3BBF8C91}"/>
              </a:ext>
            </a:extLst>
          </p:cNvPr>
          <p:cNvSpPr/>
          <p:nvPr userDrawn="1"/>
        </p:nvSpPr>
        <p:spPr>
          <a:xfrm>
            <a:off x="4745394" y="276027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Graphic 13">
            <a:extLst>
              <a:ext uri="{FF2B5EF4-FFF2-40B4-BE49-F238E27FC236}">
                <a16:creationId xmlns:a16="http://schemas.microsoft.com/office/drawing/2014/main" id="{338BC906-9D03-4280-85E8-21A81BC21D73}"/>
              </a:ext>
            </a:extLst>
          </p:cNvPr>
          <p:cNvSpPr/>
          <p:nvPr userDrawn="1"/>
        </p:nvSpPr>
        <p:spPr>
          <a:xfrm>
            <a:off x="4386614" y="253098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C5C06D53-C9F6-47E8-BFE1-B8193A1AED8B}"/>
              </a:ext>
            </a:extLst>
          </p:cNvPr>
          <p:cNvSpPr/>
          <p:nvPr userDrawn="1"/>
        </p:nvSpPr>
        <p:spPr>
          <a:xfrm>
            <a:off x="1669987" y="6031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76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62FC6D8-DD87-4B93-8491-43C84EE63F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51965" y="1665520"/>
            <a:ext cx="4266960" cy="4266968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335024"/>
            <a:ext cx="6190488" cy="1179576"/>
          </a:xfrm>
        </p:spPr>
        <p:txBody>
          <a:bodyPr lIns="91440" tIns="45720" rIns="91440" bIns="45720"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392" y="2825496"/>
            <a:ext cx="6190488" cy="3346704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 sz="2000"/>
            </a:lvl1pPr>
            <a:lvl2pPr marL="228600">
              <a:defRPr sz="1800"/>
            </a:lvl2pPr>
            <a:lvl3pPr marL="457200">
              <a:defRPr sz="1600"/>
            </a:lvl3pPr>
            <a:lvl4pPr marL="685800"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64424" y="621792"/>
            <a:ext cx="4114800" cy="365125"/>
          </a:xfrm>
        </p:spPr>
        <p:txBody>
          <a:bodyPr/>
          <a:lstStyle>
            <a:lvl1pPr>
              <a:defRPr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A8B3D0E-ED3F-46FA-AE79-5FEFDE9168E3}"/>
              </a:ext>
            </a:extLst>
          </p:cNvPr>
          <p:cNvCxnSpPr>
            <a:cxnSpLocks/>
          </p:cNvCxnSpPr>
          <p:nvPr userDrawn="1"/>
        </p:nvCxnSpPr>
        <p:spPr>
          <a:xfrm>
            <a:off x="0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08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Graphic 10">
            <a:extLst>
              <a:ext uri="{FF2B5EF4-FFF2-40B4-BE49-F238E27FC236}">
                <a16:creationId xmlns:a16="http://schemas.microsoft.com/office/drawing/2014/main" id="{AAD06B87-D9B2-4F94-B734-A8F039A2033F}"/>
              </a:ext>
            </a:extLst>
          </p:cNvPr>
          <p:cNvSpPr/>
          <p:nvPr userDrawn="1"/>
        </p:nvSpPr>
        <p:spPr>
          <a:xfrm>
            <a:off x="11281590" y="2070656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9" name="Graphic 11">
            <a:extLst>
              <a:ext uri="{FF2B5EF4-FFF2-40B4-BE49-F238E27FC236}">
                <a16:creationId xmlns:a16="http://schemas.microsoft.com/office/drawing/2014/main" id="{BB13A13C-36EA-4B13-9175-C5FE95B34D33}"/>
              </a:ext>
            </a:extLst>
          </p:cNvPr>
          <p:cNvSpPr/>
          <p:nvPr userDrawn="1"/>
        </p:nvSpPr>
        <p:spPr>
          <a:xfrm>
            <a:off x="10969280" y="178001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111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3040"/>
            <a:ext cx="9144000" cy="2340864"/>
          </a:xfrm>
        </p:spPr>
        <p:txBody>
          <a:bodyPr anchor="b">
            <a:normAutofit/>
          </a:bodyPr>
          <a:lstStyle>
            <a:lvl1pPr algn="ctr">
              <a:defRPr sz="6000" b="1" i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3858768"/>
            <a:ext cx="9144000" cy="132588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Graphic 12">
            <a:extLst>
              <a:ext uri="{FF2B5EF4-FFF2-40B4-BE49-F238E27FC236}">
                <a16:creationId xmlns:a16="http://schemas.microsoft.com/office/drawing/2014/main" id="{8A41917E-4B97-447C-98AB-970D625F1DE6}"/>
              </a:ext>
            </a:extLst>
          </p:cNvPr>
          <p:cNvSpPr/>
          <p:nvPr userDrawn="1"/>
        </p:nvSpPr>
        <p:spPr>
          <a:xfrm>
            <a:off x="10772266" y="3054359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" name="Graphic 13">
            <a:extLst>
              <a:ext uri="{FF2B5EF4-FFF2-40B4-BE49-F238E27FC236}">
                <a16:creationId xmlns:a16="http://schemas.microsoft.com/office/drawing/2014/main" id="{3B3FD238-4561-4AF8-A1F1-185B0CAFE2AC}"/>
              </a:ext>
            </a:extLst>
          </p:cNvPr>
          <p:cNvSpPr/>
          <p:nvPr userDrawn="1"/>
        </p:nvSpPr>
        <p:spPr>
          <a:xfrm>
            <a:off x="10724364" y="2515838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" name="Graphic 15">
            <a:extLst>
              <a:ext uri="{FF2B5EF4-FFF2-40B4-BE49-F238E27FC236}">
                <a16:creationId xmlns:a16="http://schemas.microsoft.com/office/drawing/2014/main" id="{BAB9414C-AE69-4648-873E-9CE6B2DF8A71}"/>
              </a:ext>
            </a:extLst>
          </p:cNvPr>
          <p:cNvSpPr/>
          <p:nvPr userDrawn="1"/>
        </p:nvSpPr>
        <p:spPr>
          <a:xfrm>
            <a:off x="11024834" y="2787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" name="Graphic 22">
            <a:extLst>
              <a:ext uri="{FF2B5EF4-FFF2-40B4-BE49-F238E27FC236}">
                <a16:creationId xmlns:a16="http://schemas.microsoft.com/office/drawing/2014/main" id="{3BF75235-4E6E-4184-82A5-EE6FE7993BBC}"/>
              </a:ext>
            </a:extLst>
          </p:cNvPr>
          <p:cNvSpPr/>
          <p:nvPr userDrawn="1"/>
        </p:nvSpPr>
        <p:spPr>
          <a:xfrm>
            <a:off x="1261869" y="2633448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Graphic 21">
            <a:extLst>
              <a:ext uri="{FF2B5EF4-FFF2-40B4-BE49-F238E27FC236}">
                <a16:creationId xmlns:a16="http://schemas.microsoft.com/office/drawing/2014/main" id="{E66FE37C-2F4B-42DA-BFF6-92DD00BDC49B}"/>
              </a:ext>
            </a:extLst>
          </p:cNvPr>
          <p:cNvSpPr/>
          <p:nvPr userDrawn="1"/>
        </p:nvSpPr>
        <p:spPr>
          <a:xfrm>
            <a:off x="1064053" y="3083338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chemeClr val="bg1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Graphic 23">
            <a:extLst>
              <a:ext uri="{FF2B5EF4-FFF2-40B4-BE49-F238E27FC236}">
                <a16:creationId xmlns:a16="http://schemas.microsoft.com/office/drawing/2014/main" id="{DDD38822-731A-48DA-A8A0-FBBAF7A6D65D}"/>
              </a:ext>
            </a:extLst>
          </p:cNvPr>
          <p:cNvSpPr/>
          <p:nvPr userDrawn="1"/>
        </p:nvSpPr>
        <p:spPr>
          <a:xfrm>
            <a:off x="1413405" y="3492870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482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1745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91656" y="841248"/>
            <a:ext cx="4434840" cy="3236976"/>
          </a:xfrm>
        </p:spPr>
        <p:txBody>
          <a:bodyPr anchor="b"/>
          <a:lstStyle>
            <a:lvl1pPr algn="l">
              <a:lnSpc>
                <a:spcPct val="110000"/>
              </a:lnSpc>
              <a:spcBef>
                <a:spcPts val="1000"/>
              </a:spcBef>
              <a:defRPr sz="3600" b="0" i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655" y="4498848"/>
            <a:ext cx="4434835" cy="510474"/>
          </a:xfrm>
        </p:spPr>
        <p:txBody>
          <a:bodyPr/>
          <a:lstStyle>
            <a:lvl1pPr marL="0" indent="0" algn="l">
              <a:lnSpc>
                <a:spcPct val="11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1512" y="1591056"/>
            <a:ext cx="3547872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939C974-0ED4-4915-BBF7-1FB00C18AD45}"/>
              </a:ext>
            </a:extLst>
          </p:cNvPr>
          <p:cNvCxnSpPr>
            <a:cxnSpLocks/>
          </p:cNvCxnSpPr>
          <p:nvPr userDrawn="1"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515930B2-E36D-4D05-A6B3-CA1BF61D50CC}"/>
              </a:ext>
            </a:extLst>
          </p:cNvPr>
          <p:cNvSpPr/>
          <p:nvPr userDrawn="1"/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464" y="301752"/>
            <a:ext cx="5221224" cy="6263640"/>
          </a:xfrm>
        </p:spPr>
        <p:txBody>
          <a:bodyPr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048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365125"/>
            <a:ext cx="10771632" cy="1325563"/>
          </a:xfrm>
        </p:spPr>
        <p:txBody>
          <a:bodyPr/>
          <a:lstStyle>
            <a:lvl1pPr>
              <a:defRPr sz="54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825625"/>
            <a:ext cx="10771632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03920" y="841248"/>
            <a:ext cx="36301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Graphic 22">
            <a:extLst>
              <a:ext uri="{FF2B5EF4-FFF2-40B4-BE49-F238E27FC236}">
                <a16:creationId xmlns:a16="http://schemas.microsoft.com/office/drawing/2014/main" id="{4EADA2ED-8A8C-4D17-8798-F26BF3B4CE25}"/>
              </a:ext>
            </a:extLst>
          </p:cNvPr>
          <p:cNvSpPr/>
          <p:nvPr userDrawn="1"/>
        </p:nvSpPr>
        <p:spPr>
          <a:xfrm>
            <a:off x="11202264" y="344083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Graphic 23">
            <a:extLst>
              <a:ext uri="{FF2B5EF4-FFF2-40B4-BE49-F238E27FC236}">
                <a16:creationId xmlns:a16="http://schemas.microsoft.com/office/drawing/2014/main" id="{54AB3A25-6605-4446-9E53-ACEECD25E27B}"/>
              </a:ext>
            </a:extLst>
          </p:cNvPr>
          <p:cNvSpPr/>
          <p:nvPr userDrawn="1"/>
        </p:nvSpPr>
        <p:spPr>
          <a:xfrm>
            <a:off x="11563141" y="590910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63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44752" y="1825625"/>
            <a:ext cx="4553712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84848" y="1825625"/>
            <a:ext cx="4553712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raphic 15">
            <a:extLst>
              <a:ext uri="{FF2B5EF4-FFF2-40B4-BE49-F238E27FC236}">
                <a16:creationId xmlns:a16="http://schemas.microsoft.com/office/drawing/2014/main" id="{D8685329-C6A1-4CB4-8AAE-150D0341F6A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2" name="Graphic 16">
            <a:extLst>
              <a:ext uri="{FF2B5EF4-FFF2-40B4-BE49-F238E27FC236}">
                <a16:creationId xmlns:a16="http://schemas.microsoft.com/office/drawing/2014/main" id="{83CE1DAA-30A3-41AE-8AE1-A7EE5C48A6F3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Graphic 14">
            <a:extLst>
              <a:ext uri="{FF2B5EF4-FFF2-40B4-BE49-F238E27FC236}">
                <a16:creationId xmlns:a16="http://schemas.microsoft.com/office/drawing/2014/main" id="{065162DD-7ACB-4F9C-90DD-24C743035892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288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4752" y="1681163"/>
            <a:ext cx="45537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4752" y="2505075"/>
            <a:ext cx="4553712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84848" y="1681163"/>
            <a:ext cx="45537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84848" y="2505075"/>
            <a:ext cx="4553712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phic 15">
            <a:extLst>
              <a:ext uri="{FF2B5EF4-FFF2-40B4-BE49-F238E27FC236}">
                <a16:creationId xmlns:a16="http://schemas.microsoft.com/office/drawing/2014/main" id="{A9475260-301F-4744-B1DA-7B00F6FB434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Graphic 16">
            <a:extLst>
              <a:ext uri="{FF2B5EF4-FFF2-40B4-BE49-F238E27FC236}">
                <a16:creationId xmlns:a16="http://schemas.microsoft.com/office/drawing/2014/main" id="{9BBD3F4B-0836-48C5-AC68-747456D1DD50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Graphic 14">
            <a:extLst>
              <a:ext uri="{FF2B5EF4-FFF2-40B4-BE49-F238E27FC236}">
                <a16:creationId xmlns:a16="http://schemas.microsoft.com/office/drawing/2014/main" id="{9B4398D5-99F4-4F83-AA77-9B4177648CAF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595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4752" y="1681163"/>
            <a:ext cx="28346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4752" y="2505075"/>
            <a:ext cx="283464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983480" y="1681163"/>
            <a:ext cx="28346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983480" y="2505075"/>
            <a:ext cx="283464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phic 15">
            <a:extLst>
              <a:ext uri="{FF2B5EF4-FFF2-40B4-BE49-F238E27FC236}">
                <a16:creationId xmlns:a16="http://schemas.microsoft.com/office/drawing/2014/main" id="{A9475260-301F-4744-B1DA-7B00F6FB434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Graphic 16">
            <a:extLst>
              <a:ext uri="{FF2B5EF4-FFF2-40B4-BE49-F238E27FC236}">
                <a16:creationId xmlns:a16="http://schemas.microsoft.com/office/drawing/2014/main" id="{9BBD3F4B-0836-48C5-AC68-747456D1DD50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Graphic 14">
            <a:extLst>
              <a:ext uri="{FF2B5EF4-FFF2-40B4-BE49-F238E27FC236}">
                <a16:creationId xmlns:a16="http://schemas.microsoft.com/office/drawing/2014/main" id="{9B4398D5-99F4-4F83-AA77-9B4177648CAF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D693B15-7265-4478-9579-62FCD5222D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531352" y="1769269"/>
            <a:ext cx="28346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48F9E92F-BB16-4896-A47F-6497C3D705B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531352" y="2593181"/>
            <a:ext cx="283464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73079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1656" y="804672"/>
            <a:ext cx="4434840" cy="886968"/>
          </a:xfrm>
        </p:spPr>
        <p:txBody>
          <a:bodyPr anchor="b"/>
          <a:lstStyle>
            <a:lvl1pPr algn="l">
              <a:defRPr sz="5400" b="0" i="0" cap="none" baseline="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654" y="1801368"/>
            <a:ext cx="4434840" cy="4754880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1512" y="1591056"/>
            <a:ext cx="3547872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939C974-0ED4-4915-BBF7-1FB00C18AD45}"/>
              </a:ext>
            </a:extLst>
          </p:cNvPr>
          <p:cNvCxnSpPr>
            <a:cxnSpLocks/>
          </p:cNvCxnSpPr>
          <p:nvPr userDrawn="1"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515930B2-E36D-4D05-A6B3-CA1BF61D50CC}"/>
              </a:ext>
            </a:extLst>
          </p:cNvPr>
          <p:cNvSpPr/>
          <p:nvPr userDrawn="1"/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464" y="3108960"/>
            <a:ext cx="5221224" cy="3447288"/>
          </a:xfrm>
        </p:spPr>
        <p:txBody>
          <a:bodyPr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F146D6C1-343E-4F97-A565-55BBB15F4C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83464" y="301752"/>
            <a:ext cx="2459736" cy="2505456"/>
          </a:xfrm>
        </p:spPr>
        <p:txBody>
          <a:bodyPr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Picture Placeholder 12">
            <a:extLst>
              <a:ext uri="{FF2B5EF4-FFF2-40B4-BE49-F238E27FC236}">
                <a16:creationId xmlns:a16="http://schemas.microsoft.com/office/drawing/2014/main" id="{BA123E2D-4554-47D5-B0EC-0C47EDB4162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44952" y="301752"/>
            <a:ext cx="2459736" cy="2505456"/>
          </a:xfrm>
        </p:spPr>
        <p:txBody>
          <a:bodyPr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8914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3186EA6A-5CD5-4DF7-9C8A-EDFAF28A80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77111" y="407499"/>
            <a:ext cx="1952279" cy="1952279"/>
          </a:xfrm>
          <a:custGeom>
            <a:avLst/>
            <a:gdLst>
              <a:gd name="connsiteX0" fmla="*/ 976140 w 1952279"/>
              <a:gd name="connsiteY0" fmla="*/ 0 h 1952279"/>
              <a:gd name="connsiteX1" fmla="*/ 1952279 w 1952279"/>
              <a:gd name="connsiteY1" fmla="*/ 976140 h 1952279"/>
              <a:gd name="connsiteX2" fmla="*/ 976140 w 1952279"/>
              <a:gd name="connsiteY2" fmla="*/ 1952279 h 1952279"/>
              <a:gd name="connsiteX3" fmla="*/ 0 w 1952279"/>
              <a:gd name="connsiteY3" fmla="*/ 976140 h 1952279"/>
              <a:gd name="connsiteX4" fmla="*/ 976140 w 1952279"/>
              <a:gd name="connsiteY4" fmla="*/ 0 h 195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2279" h="1952279">
                <a:moveTo>
                  <a:pt x="976140" y="0"/>
                </a:moveTo>
                <a:cubicBezTo>
                  <a:pt x="1515247" y="0"/>
                  <a:pt x="1952279" y="437033"/>
                  <a:pt x="1952279" y="976140"/>
                </a:cubicBezTo>
                <a:cubicBezTo>
                  <a:pt x="1952279" y="1515246"/>
                  <a:pt x="1515247" y="1952279"/>
                  <a:pt x="976140" y="1952279"/>
                </a:cubicBezTo>
                <a:cubicBezTo>
                  <a:pt x="437033" y="1952279"/>
                  <a:pt x="0" y="1515246"/>
                  <a:pt x="0" y="976140"/>
                </a:cubicBezTo>
                <a:cubicBezTo>
                  <a:pt x="0" y="437033"/>
                  <a:pt x="437033" y="0"/>
                  <a:pt x="976140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83D5117F-F235-498D-99A5-9DE2D665576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28345" y="1972581"/>
            <a:ext cx="2290065" cy="2273502"/>
          </a:xfrm>
          <a:custGeom>
            <a:avLst/>
            <a:gdLst>
              <a:gd name="connsiteX0" fmla="*/ 1145032 w 2290065"/>
              <a:gd name="connsiteY0" fmla="*/ 0 h 2273502"/>
              <a:gd name="connsiteX1" fmla="*/ 2290065 w 2290065"/>
              <a:gd name="connsiteY1" fmla="*/ 1145033 h 2273502"/>
              <a:gd name="connsiteX2" fmla="*/ 1375797 w 2290065"/>
              <a:gd name="connsiteY2" fmla="*/ 2266803 h 2273502"/>
              <a:gd name="connsiteX3" fmla="*/ 1331903 w 2290065"/>
              <a:gd name="connsiteY3" fmla="*/ 2273502 h 2273502"/>
              <a:gd name="connsiteX4" fmla="*/ 958162 w 2290065"/>
              <a:gd name="connsiteY4" fmla="*/ 2273502 h 2273502"/>
              <a:gd name="connsiteX5" fmla="*/ 914268 w 2290065"/>
              <a:gd name="connsiteY5" fmla="*/ 2266803 h 2273502"/>
              <a:gd name="connsiteX6" fmla="*/ 5911 w 2290065"/>
              <a:gd name="connsiteY6" fmla="*/ 1262106 h 2273502"/>
              <a:gd name="connsiteX7" fmla="*/ 0 w 2290065"/>
              <a:gd name="connsiteY7" fmla="*/ 1145053 h 2273502"/>
              <a:gd name="connsiteX8" fmla="*/ 0 w 2290065"/>
              <a:gd name="connsiteY8" fmla="*/ 1145014 h 2273502"/>
              <a:gd name="connsiteX9" fmla="*/ 5911 w 2290065"/>
              <a:gd name="connsiteY9" fmla="*/ 1027960 h 2273502"/>
              <a:gd name="connsiteX10" fmla="*/ 1145032 w 2290065"/>
              <a:gd name="connsiteY10" fmla="*/ 0 h 227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90065" h="2273502">
                <a:moveTo>
                  <a:pt x="1145032" y="0"/>
                </a:moveTo>
                <a:cubicBezTo>
                  <a:pt x="1777417" y="0"/>
                  <a:pt x="2290065" y="512649"/>
                  <a:pt x="2290065" y="1145033"/>
                </a:cubicBezTo>
                <a:cubicBezTo>
                  <a:pt x="2290065" y="1698370"/>
                  <a:pt x="1897569" y="2160033"/>
                  <a:pt x="1375797" y="2266803"/>
                </a:cubicBezTo>
                <a:lnTo>
                  <a:pt x="1331903" y="2273502"/>
                </a:lnTo>
                <a:lnTo>
                  <a:pt x="958162" y="2273502"/>
                </a:lnTo>
                <a:lnTo>
                  <a:pt x="914268" y="2266803"/>
                </a:lnTo>
                <a:cubicBezTo>
                  <a:pt x="429765" y="2167660"/>
                  <a:pt x="56730" y="1762511"/>
                  <a:pt x="5911" y="1262106"/>
                </a:cubicBezTo>
                <a:lnTo>
                  <a:pt x="0" y="1145053"/>
                </a:lnTo>
                <a:lnTo>
                  <a:pt x="0" y="1145014"/>
                </a:lnTo>
                <a:lnTo>
                  <a:pt x="5911" y="1027960"/>
                </a:lnTo>
                <a:cubicBezTo>
                  <a:pt x="64548" y="450571"/>
                  <a:pt x="552172" y="0"/>
                  <a:pt x="1145032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E1E0A794-F1D3-4628-B5B1-9D48AB34C3D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579539" y="4386312"/>
            <a:ext cx="3119293" cy="2462810"/>
          </a:xfrm>
          <a:custGeom>
            <a:avLst/>
            <a:gdLst>
              <a:gd name="connsiteX0" fmla="*/ 1559647 w 3119293"/>
              <a:gd name="connsiteY0" fmla="*/ 0 h 2462810"/>
              <a:gd name="connsiteX1" fmla="*/ 3119293 w 3119293"/>
              <a:gd name="connsiteY1" fmla="*/ 1559647 h 2462810"/>
              <a:gd name="connsiteX2" fmla="*/ 2852930 w 3119293"/>
              <a:gd name="connsiteY2" fmla="*/ 2431660 h 2462810"/>
              <a:gd name="connsiteX3" fmla="*/ 2829636 w 3119293"/>
              <a:gd name="connsiteY3" fmla="*/ 2462810 h 2462810"/>
              <a:gd name="connsiteX4" fmla="*/ 289658 w 3119293"/>
              <a:gd name="connsiteY4" fmla="*/ 2462810 h 2462810"/>
              <a:gd name="connsiteX5" fmla="*/ 266363 w 3119293"/>
              <a:gd name="connsiteY5" fmla="*/ 2431660 h 2462810"/>
              <a:gd name="connsiteX6" fmla="*/ 0 w 3119293"/>
              <a:gd name="connsiteY6" fmla="*/ 1559647 h 2462810"/>
              <a:gd name="connsiteX7" fmla="*/ 1559647 w 3119293"/>
              <a:gd name="connsiteY7" fmla="*/ 0 h 2462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9293" h="2462810">
                <a:moveTo>
                  <a:pt x="1559647" y="0"/>
                </a:moveTo>
                <a:cubicBezTo>
                  <a:pt x="2421016" y="0"/>
                  <a:pt x="3119293" y="698278"/>
                  <a:pt x="3119293" y="1559647"/>
                </a:cubicBezTo>
                <a:cubicBezTo>
                  <a:pt x="3119293" y="1882660"/>
                  <a:pt x="3021098" y="2182739"/>
                  <a:pt x="2852930" y="2431660"/>
                </a:cubicBezTo>
                <a:lnTo>
                  <a:pt x="2829636" y="2462810"/>
                </a:lnTo>
                <a:lnTo>
                  <a:pt x="289658" y="2462810"/>
                </a:lnTo>
                <a:lnTo>
                  <a:pt x="266363" y="2431660"/>
                </a:lnTo>
                <a:cubicBezTo>
                  <a:pt x="98195" y="2182739"/>
                  <a:pt x="0" y="1882660"/>
                  <a:pt x="0" y="1559647"/>
                </a:cubicBezTo>
                <a:cubicBezTo>
                  <a:pt x="0" y="698278"/>
                  <a:pt x="698278" y="0"/>
                  <a:pt x="1559647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B8D3F45B-B631-47D3-A33C-71CEC2B360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92905" y="4018982"/>
            <a:ext cx="3854161" cy="2839018"/>
          </a:xfrm>
          <a:custGeom>
            <a:avLst/>
            <a:gdLst>
              <a:gd name="connsiteX0" fmla="*/ 1927061 w 3854161"/>
              <a:gd name="connsiteY0" fmla="*/ 0 h 2839018"/>
              <a:gd name="connsiteX1" fmla="*/ 1927101 w 3854161"/>
              <a:gd name="connsiteY1" fmla="*/ 0 h 2839018"/>
              <a:gd name="connsiteX2" fmla="*/ 2124114 w 3854161"/>
              <a:gd name="connsiteY2" fmla="*/ 9948 h 2839018"/>
              <a:gd name="connsiteX3" fmla="*/ 3854161 w 3854161"/>
              <a:gd name="connsiteY3" fmla="*/ 1927080 h 2839018"/>
              <a:gd name="connsiteX4" fmla="*/ 3702722 w 3854161"/>
              <a:gd name="connsiteY4" fmla="*/ 2677187 h 2839018"/>
              <a:gd name="connsiteX5" fmla="*/ 3624763 w 3854161"/>
              <a:gd name="connsiteY5" fmla="*/ 2839018 h 2839018"/>
              <a:gd name="connsiteX6" fmla="*/ 229398 w 3854161"/>
              <a:gd name="connsiteY6" fmla="*/ 2839018 h 2839018"/>
              <a:gd name="connsiteX7" fmla="*/ 151440 w 3854161"/>
              <a:gd name="connsiteY7" fmla="*/ 2677187 h 2839018"/>
              <a:gd name="connsiteX8" fmla="*/ 0 w 3854161"/>
              <a:gd name="connsiteY8" fmla="*/ 1927080 h 2839018"/>
              <a:gd name="connsiteX9" fmla="*/ 1730048 w 3854161"/>
              <a:gd name="connsiteY9" fmla="*/ 9948 h 283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54161" h="2839018">
                <a:moveTo>
                  <a:pt x="1927061" y="0"/>
                </a:moveTo>
                <a:lnTo>
                  <a:pt x="1927101" y="0"/>
                </a:lnTo>
                <a:lnTo>
                  <a:pt x="2124114" y="9948"/>
                </a:lnTo>
                <a:cubicBezTo>
                  <a:pt x="3095856" y="108634"/>
                  <a:pt x="3854161" y="929301"/>
                  <a:pt x="3854161" y="1927080"/>
                </a:cubicBezTo>
                <a:cubicBezTo>
                  <a:pt x="3854161" y="2193154"/>
                  <a:pt x="3800237" y="2446634"/>
                  <a:pt x="3702722" y="2677187"/>
                </a:cubicBezTo>
                <a:lnTo>
                  <a:pt x="3624763" y="2839018"/>
                </a:lnTo>
                <a:lnTo>
                  <a:pt x="229398" y="2839018"/>
                </a:lnTo>
                <a:lnTo>
                  <a:pt x="151440" y="2677187"/>
                </a:lnTo>
                <a:cubicBezTo>
                  <a:pt x="53924" y="2446634"/>
                  <a:pt x="0" y="2193154"/>
                  <a:pt x="0" y="1927080"/>
                </a:cubicBezTo>
                <a:cubicBezTo>
                  <a:pt x="0" y="929301"/>
                  <a:pt x="758305" y="108634"/>
                  <a:pt x="1730048" y="994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0" y="585216"/>
            <a:ext cx="5276088" cy="2276856"/>
          </a:xfrm>
        </p:spPr>
        <p:txBody>
          <a:bodyPr anchor="b"/>
          <a:lstStyle>
            <a:lvl1pPr algn="r">
              <a:defRPr sz="4800" b="1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201168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9/3/20XX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548640" y="1938528"/>
            <a:ext cx="278892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01168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Graphic 32">
            <a:extLst>
              <a:ext uri="{FF2B5EF4-FFF2-40B4-BE49-F238E27FC236}">
                <a16:creationId xmlns:a16="http://schemas.microsoft.com/office/drawing/2014/main" id="{846CD0EA-B0AA-4845-81A5-4ADD7C58B12F}"/>
              </a:ext>
            </a:extLst>
          </p:cNvPr>
          <p:cNvSpPr/>
          <p:nvPr userDrawn="1"/>
        </p:nvSpPr>
        <p:spPr>
          <a:xfrm>
            <a:off x="1472366" y="1859534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0" name="Graphic 33">
            <a:extLst>
              <a:ext uri="{FF2B5EF4-FFF2-40B4-BE49-F238E27FC236}">
                <a16:creationId xmlns:a16="http://schemas.microsoft.com/office/drawing/2014/main" id="{0E97A0CB-7CB1-47F0-BD48-EEECBAC39CD2}"/>
              </a:ext>
            </a:extLst>
          </p:cNvPr>
          <p:cNvSpPr/>
          <p:nvPr userDrawn="1"/>
        </p:nvSpPr>
        <p:spPr>
          <a:xfrm>
            <a:off x="2014523" y="3146867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2" name="Graphic 31">
            <a:extLst>
              <a:ext uri="{FF2B5EF4-FFF2-40B4-BE49-F238E27FC236}">
                <a16:creationId xmlns:a16="http://schemas.microsoft.com/office/drawing/2014/main" id="{477816C9-06CB-4BC5-B26B-6A2877BD941A}"/>
              </a:ext>
            </a:extLst>
          </p:cNvPr>
          <p:cNvSpPr/>
          <p:nvPr userDrawn="1"/>
        </p:nvSpPr>
        <p:spPr>
          <a:xfrm>
            <a:off x="5404920" y="4508295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AE7F8D-AE68-4A83-BAB5-3A97D473CE3C}"/>
              </a:ext>
            </a:extLst>
          </p:cNvPr>
          <p:cNvCxnSpPr>
            <a:cxnSpLocks/>
          </p:cNvCxnSpPr>
          <p:nvPr userDrawn="1"/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60720" y="3127248"/>
            <a:ext cx="5276088" cy="1124712"/>
          </a:xfrm>
        </p:spPr>
        <p:txBody>
          <a:bodyPr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045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291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8676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68059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7755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o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aphic 16">
            <a:extLst>
              <a:ext uri="{FF2B5EF4-FFF2-40B4-BE49-F238E27FC236}">
                <a16:creationId xmlns:a16="http://schemas.microsoft.com/office/drawing/2014/main" id="{10E52898-F619-494E-9A8E-D3CD0AF8B0E9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07EB11E-BCCF-4D3D-94A5-C5461CC106A2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60EF36E-DD5E-492D-AD65-5711A7E6D3CD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CF02D3A-D463-46FA-BA54-F231414BB7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1752" y="5382175"/>
            <a:ext cx="3968496" cy="83210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anchor="ctr" anchorCtr="0">
            <a:normAutofit/>
          </a:bodyPr>
          <a:lstStyle>
            <a:lvl1pPr algn="l"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13FE47-714B-440C-B0F1-CF020E28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C9E707-512B-4E7C-A2EE-18CCAB032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13" name="Media Placeholder 12">
            <a:extLst>
              <a:ext uri="{FF2B5EF4-FFF2-40B4-BE49-F238E27FC236}">
                <a16:creationId xmlns:a16="http://schemas.microsoft.com/office/drawing/2014/main" id="{60B14607-605B-4FF3-A0F5-BB2FCD9460CC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743456" y="1113044"/>
            <a:ext cx="8705088" cy="405079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media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014D0AB-6E42-4C38-96B3-E4512EF81B12}"/>
              </a:ext>
            </a:extLst>
          </p:cNvPr>
          <p:cNvSpPr/>
          <p:nvPr/>
        </p:nvSpPr>
        <p:spPr>
          <a:xfrm>
            <a:off x="-12729" y="3056551"/>
            <a:ext cx="1309593" cy="470436"/>
          </a:xfrm>
          <a:custGeom>
            <a:avLst/>
            <a:gdLst>
              <a:gd name="connsiteX0" fmla="*/ 1296892 w 1309592"/>
              <a:gd name="connsiteY0" fmla="*/ 12728 h 470436"/>
              <a:gd name="connsiteX1" fmla="*/ 544194 w 1309592"/>
              <a:gd name="connsiteY1" fmla="*/ 13999 h 470436"/>
              <a:gd name="connsiteX2" fmla="*/ 12728 w 1309592"/>
              <a:gd name="connsiteY2" fmla="*/ 128430 h 470436"/>
              <a:gd name="connsiteX3" fmla="*/ 12728 w 1309592"/>
              <a:gd name="connsiteY3" fmla="*/ 469178 h 470436"/>
              <a:gd name="connsiteX4" fmla="*/ 652267 w 1309592"/>
              <a:gd name="connsiteY4" fmla="*/ 335676 h 470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9592" h="470436">
                <a:moveTo>
                  <a:pt x="1296892" y="12728"/>
                </a:moveTo>
                <a:lnTo>
                  <a:pt x="544194" y="13999"/>
                </a:lnTo>
                <a:lnTo>
                  <a:pt x="12728" y="128430"/>
                </a:lnTo>
                <a:lnTo>
                  <a:pt x="12728" y="469178"/>
                </a:lnTo>
                <a:lnTo>
                  <a:pt x="652267" y="335676"/>
                </a:lnTo>
                <a:close/>
              </a:path>
            </a:pathLst>
          </a:custGeom>
          <a:gradFill>
            <a:gsLst>
              <a:gs pos="0">
                <a:schemeClr val="tx2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9840000" scaled="0"/>
          </a:grad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0C0C476-0F93-4FFD-8D6A-6F1E2859E1FF}"/>
              </a:ext>
            </a:extLst>
          </p:cNvPr>
          <p:cNvSpPr/>
          <p:nvPr/>
        </p:nvSpPr>
        <p:spPr>
          <a:xfrm>
            <a:off x="-12729" y="2995521"/>
            <a:ext cx="1525739" cy="737441"/>
          </a:xfrm>
          <a:custGeom>
            <a:avLst/>
            <a:gdLst>
              <a:gd name="connsiteX0" fmla="*/ 12728 w 1525739"/>
              <a:gd name="connsiteY0" fmla="*/ 736182 h 737440"/>
              <a:gd name="connsiteX1" fmla="*/ 1520667 w 1525739"/>
              <a:gd name="connsiteY1" fmla="*/ 415777 h 737440"/>
              <a:gd name="connsiteX2" fmla="*/ 1435480 w 1525739"/>
              <a:gd name="connsiteY2" fmla="*/ 12728 h 737440"/>
              <a:gd name="connsiteX3" fmla="*/ 12728 w 1525739"/>
              <a:gd name="connsiteY3" fmla="*/ 315333 h 737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5739" h="737440">
                <a:moveTo>
                  <a:pt x="12728" y="736182"/>
                </a:moveTo>
                <a:lnTo>
                  <a:pt x="1520667" y="415777"/>
                </a:lnTo>
                <a:lnTo>
                  <a:pt x="1435480" y="12728"/>
                </a:lnTo>
                <a:lnTo>
                  <a:pt x="12728" y="315333"/>
                </a:lnTo>
                <a:close/>
              </a:path>
            </a:pathLst>
          </a:custGeom>
          <a:blipFill>
            <a:blip r:embed="rId2"/>
            <a:srcRect/>
            <a:stretch>
              <a:fillRect l="-173104" t="23847" r="3068" b="-74795"/>
            </a:stretch>
          </a:blip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US" noProof="0"/>
              <a:t> 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7DED860-B2F3-4B02-B7C4-F0FC61CFA7AC}"/>
              </a:ext>
            </a:extLst>
          </p:cNvPr>
          <p:cNvSpPr/>
          <p:nvPr/>
        </p:nvSpPr>
        <p:spPr>
          <a:xfrm>
            <a:off x="10792048" y="-12728"/>
            <a:ext cx="1398594" cy="1665599"/>
          </a:xfrm>
          <a:custGeom>
            <a:avLst/>
            <a:gdLst>
              <a:gd name="connsiteX0" fmla="*/ 1206619 w 1398594"/>
              <a:gd name="connsiteY0" fmla="*/ 12728 h 1665598"/>
              <a:gd name="connsiteX1" fmla="*/ 333133 w 1398594"/>
              <a:gd name="connsiteY1" fmla="*/ 1010815 h 1665598"/>
              <a:gd name="connsiteX2" fmla="*/ 12728 w 1398594"/>
              <a:gd name="connsiteY2" fmla="*/ 1656712 h 1665598"/>
              <a:gd name="connsiteX3" fmla="*/ 612852 w 1398594"/>
              <a:gd name="connsiteY3" fmla="*/ 1202804 h 1665598"/>
              <a:gd name="connsiteX4" fmla="*/ 1394793 w 1398594"/>
              <a:gd name="connsiteY4" fmla="*/ 297532 h 1665598"/>
              <a:gd name="connsiteX5" fmla="*/ 1394793 w 1398594"/>
              <a:gd name="connsiteY5" fmla="*/ 12728 h 1665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8594" h="1665598">
                <a:moveTo>
                  <a:pt x="1206619" y="12728"/>
                </a:moveTo>
                <a:lnTo>
                  <a:pt x="333133" y="1010815"/>
                </a:lnTo>
                <a:lnTo>
                  <a:pt x="12728" y="1656712"/>
                </a:lnTo>
                <a:lnTo>
                  <a:pt x="612852" y="1202804"/>
                </a:lnTo>
                <a:lnTo>
                  <a:pt x="1394793" y="297532"/>
                </a:lnTo>
                <a:lnTo>
                  <a:pt x="1394793" y="12728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8325BE9-BD79-4F37-99D7-6CE4487E9256}"/>
              </a:ext>
            </a:extLst>
          </p:cNvPr>
          <p:cNvSpPr/>
          <p:nvPr/>
        </p:nvSpPr>
        <p:spPr>
          <a:xfrm>
            <a:off x="10686456" y="-12728"/>
            <a:ext cx="1513025" cy="1983461"/>
          </a:xfrm>
          <a:custGeom>
            <a:avLst/>
            <a:gdLst>
              <a:gd name="connsiteX0" fmla="*/ 1505410 w 1513024"/>
              <a:gd name="connsiteY0" fmla="*/ 12728 h 1983460"/>
              <a:gd name="connsiteX1" fmla="*/ 1504139 w 1513024"/>
              <a:gd name="connsiteY1" fmla="*/ 12728 h 1983460"/>
              <a:gd name="connsiteX2" fmla="*/ 12728 w 1513024"/>
              <a:gd name="connsiteY2" fmla="*/ 1699941 h 1983460"/>
              <a:gd name="connsiteX3" fmla="*/ 321691 w 1513024"/>
              <a:gd name="connsiteY3" fmla="*/ 1972031 h 1983460"/>
              <a:gd name="connsiteX4" fmla="*/ 1505410 w 1513024"/>
              <a:gd name="connsiteY4" fmla="*/ 633195 h 198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3024" h="1983460">
                <a:moveTo>
                  <a:pt x="1505410" y="12728"/>
                </a:moveTo>
                <a:lnTo>
                  <a:pt x="1504139" y="12728"/>
                </a:lnTo>
                <a:lnTo>
                  <a:pt x="12728" y="1699941"/>
                </a:lnTo>
                <a:lnTo>
                  <a:pt x="321691" y="1972031"/>
                </a:lnTo>
                <a:lnTo>
                  <a:pt x="1505410" y="633195"/>
                </a:lnTo>
                <a:close/>
              </a:path>
            </a:pathLst>
          </a:custGeom>
          <a:blipFill>
            <a:blip r:embed="rId3"/>
            <a:srcRect/>
            <a:stretch>
              <a:fillRect l="10185" t="-69719" r="-101663" b="6375"/>
            </a:stretch>
          </a:blip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6689284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icture and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50F2065-1E46-45F4-8B82-40AFF3B380E4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B0ED56-F1B1-4DBE-9DF3-13C23A2BE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2822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PICTURE SLIDE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93C86-ABD2-4554-A6DC-88EB2556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BCE4A-56A6-49EC-A673-D7F2D2D770DB}" type="datetime1">
              <a:rPr lang="en-US" smtClean="0"/>
              <a:t>12/13/2022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45015-FD92-48FC-8C28-ACCBC8BAB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C07E4C-515F-4DA3-9B83-5C6CE5B98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1F59C3-73BF-4D90-B580-4014C2B27C2C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570BBF0-DF30-4898-89DD-8E929C0AD0B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46000" y="1659525"/>
            <a:ext cx="11700000" cy="4517136"/>
          </a:xfrm>
          <a:solidFill>
            <a:schemeClr val="bg1">
              <a:alpha val="50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A58BD2B-1B9B-49E6-8C1A-77F7A60420D7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A17DA84B-7C7B-413F-9A4E-88B7975E1C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53C73EB-9DF5-425B-B9EA-BADEC3467080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9001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71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08" r:id="rId2"/>
    <p:sldLayoutId id="2147483717" r:id="rId3"/>
    <p:sldLayoutId id="2147483710" r:id="rId4"/>
    <p:sldLayoutId id="2147483709" r:id="rId5"/>
    <p:sldLayoutId id="2147483698" r:id="rId6"/>
    <p:sldLayoutId id="2147483713" r:id="rId7"/>
    <p:sldLayoutId id="2147483712" r:id="rId8"/>
    <p:sldLayoutId id="2147483700" r:id="rId9"/>
    <p:sldLayoutId id="2147483701" r:id="rId10"/>
    <p:sldLayoutId id="2147483716" r:id="rId11"/>
    <p:sldLayoutId id="2147483714" r:id="rId12"/>
    <p:sldLayoutId id="2147483715" r:id="rId13"/>
    <p:sldLayoutId id="2147483702" r:id="rId14"/>
    <p:sldLayoutId id="2147483703" r:id="rId15"/>
    <p:sldLayoutId id="2147483704" r:id="rId16"/>
    <p:sldLayoutId id="2147483705" r:id="rId17"/>
    <p:sldLayoutId id="2147483718" r:id="rId18"/>
    <p:sldLayoutId id="2147483719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ereforschools.co.uk/page/19378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AFRxKF-Jdos?start=40&amp;feature=oembed" TargetMode="External"/><Relationship Id="rId5" Type="http://schemas.openxmlformats.org/officeDocument/2006/relationships/hyperlink" Target="https://www.youtube.com/watch?v=AFRxKF-Jdos&amp;t=40s" TargetMode="Externa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1.jp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2.jpg"/><Relationship Id="rId9" Type="http://schemas.microsoft.com/office/2007/relationships/diagramDrawing" Target="../diagrams/drawing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hyperlink" Target="https://www.youtube.com/watch?v=VXnSE0uvwzM&amp;t=8s" TargetMode="External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18.sv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.spotify.com/episode/68YcMZQNHoBuw77RqrFIte?si=787df5dfc63e4bad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6.png"/><Relationship Id="rId7" Type="http://schemas.openxmlformats.org/officeDocument/2006/relationships/hyperlink" Target="https://reinhull.wordpress.com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hyperlink" Target="mailto:sueholmes@email.com" TargetMode="External"/><Relationship Id="rId5" Type="http://schemas.openxmlformats.org/officeDocument/2006/relationships/hyperlink" Target="mailto:marilynccowling@gmail.com" TargetMode="External"/><Relationship Id="rId4" Type="http://schemas.openxmlformats.org/officeDocument/2006/relationships/image" Target="../media/image27.png"/><Relationship Id="rId9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9968B-2619-4F71-AB00-4C493E1208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pc="400" dirty="0"/>
              <a:t>Religion &amp;</a:t>
            </a:r>
            <a:br>
              <a:rPr lang="en-US" spc="400" dirty="0"/>
            </a:br>
            <a:r>
              <a:rPr lang="en-US" spc="400" dirty="0"/>
              <a:t>Worldviews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F14073-9F68-4B7E-A576-26899D58C7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1916" y="5481828"/>
            <a:ext cx="10450287" cy="1563624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>
                <a:solidFill>
                  <a:schemeClr val="bg1"/>
                </a:solidFill>
              </a:rPr>
              <a:t>The 2022 Agreed Syllabus for Hull and East Riding:</a:t>
            </a:r>
          </a:p>
          <a:p>
            <a:pPr algn="l"/>
            <a:r>
              <a:rPr lang="en-US" sz="2800" b="1" dirty="0"/>
              <a:t> </a:t>
            </a:r>
            <a:r>
              <a:rPr lang="en-US" sz="2800" b="1" dirty="0">
                <a:hlinkClick r:id="rId3"/>
              </a:rPr>
              <a:t>https://www.hereforschools.co.uk/page/19378</a:t>
            </a:r>
            <a:endParaRPr lang="en-US" sz="3200" b="1" dirty="0"/>
          </a:p>
          <a:p>
            <a:pPr algn="l"/>
            <a:endParaRPr lang="en-US" sz="32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3FAF4C-B3B7-3893-DA80-479027EDB1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6780" y="176854"/>
            <a:ext cx="3875292" cy="519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69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CBA10B6-D074-7F63-979F-A4B9C1226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99" y="942056"/>
            <a:ext cx="9839093" cy="1111237"/>
          </a:xfrm>
        </p:spPr>
        <p:txBody>
          <a:bodyPr>
            <a:noAutofit/>
          </a:bodyPr>
          <a:lstStyle/>
          <a:p>
            <a:pPr algn="l"/>
            <a:r>
              <a:rPr lang="en-GB" sz="4400" dirty="0"/>
              <a:t>Previous syllabi</a:t>
            </a:r>
            <a:br>
              <a:rPr lang="en-GB" sz="4400" dirty="0"/>
            </a:br>
            <a:r>
              <a:rPr lang="en-GB" sz="4400" dirty="0"/>
              <a:t>- 6 major world faiths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CB97CA8-3619-274E-EECE-AB8C31EAB4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24838" y="2465889"/>
            <a:ext cx="7286429" cy="4046424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 sz="3600" dirty="0">
                <a:solidFill>
                  <a:schemeClr val="tx1"/>
                </a:solidFill>
              </a:rPr>
              <a:t>Buddhism</a:t>
            </a:r>
          </a:p>
          <a:p>
            <a:pPr algn="l"/>
            <a:r>
              <a:rPr lang="en-US" sz="3600" dirty="0">
                <a:solidFill>
                  <a:schemeClr val="tx1"/>
                </a:solidFill>
              </a:rPr>
              <a:t>Christianity </a:t>
            </a:r>
          </a:p>
          <a:p>
            <a:pPr algn="l"/>
            <a:r>
              <a:rPr lang="en-US" sz="3600" dirty="0">
                <a:solidFill>
                  <a:schemeClr val="tx1"/>
                </a:solidFill>
              </a:rPr>
              <a:t>Hinduism </a:t>
            </a:r>
            <a:r>
              <a:rPr lang="en-US" sz="3600" dirty="0"/>
              <a:t>(Sanatana Dharma)</a:t>
            </a:r>
          </a:p>
          <a:p>
            <a:pPr algn="l"/>
            <a:r>
              <a:rPr lang="en-US" sz="3600" dirty="0">
                <a:solidFill>
                  <a:schemeClr val="tx1"/>
                </a:solidFill>
              </a:rPr>
              <a:t>Judaism </a:t>
            </a:r>
          </a:p>
          <a:p>
            <a:pPr algn="l"/>
            <a:r>
              <a:rPr lang="en-US" sz="3600" dirty="0">
                <a:solidFill>
                  <a:schemeClr val="tx1"/>
                </a:solidFill>
              </a:rPr>
              <a:t>Islam </a:t>
            </a:r>
          </a:p>
          <a:p>
            <a:pPr algn="l"/>
            <a:r>
              <a:rPr lang="en-US" sz="3600" dirty="0">
                <a:solidFill>
                  <a:schemeClr val="tx1"/>
                </a:solidFill>
              </a:rPr>
              <a:t>Sikhism </a:t>
            </a:r>
            <a:r>
              <a:rPr lang="en-US" sz="3600" dirty="0"/>
              <a:t>(Sikhi) </a:t>
            </a:r>
          </a:p>
        </p:txBody>
      </p:sp>
    </p:spTree>
    <p:extLst>
      <p:ext uri="{BB962C8B-B14F-4D97-AF65-F5344CB8AC3E}">
        <p14:creationId xmlns:p14="http://schemas.microsoft.com/office/powerpoint/2010/main" val="1370492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DDBBC93-70DF-4E4E-98E3-08124185A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0937" y="585216"/>
            <a:ext cx="5532863" cy="2276856"/>
          </a:xfrm>
        </p:spPr>
        <p:txBody>
          <a:bodyPr>
            <a:normAutofit fontScale="90000"/>
          </a:bodyPr>
          <a:lstStyle/>
          <a:p>
            <a:pPr algn="l"/>
            <a:r>
              <a:rPr lang="en-GB" sz="4800" dirty="0"/>
              <a:t>2022 Religion </a:t>
            </a:r>
            <a:r>
              <a:rPr lang="en-GB" sz="48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&amp;</a:t>
            </a:r>
            <a:br>
              <a:rPr lang="en-GB" sz="4800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en-GB" sz="48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worldviews</a:t>
            </a:r>
            <a:br>
              <a:rPr lang="en-GB" sz="1050" dirty="0"/>
            </a:br>
            <a:br>
              <a:rPr lang="en-GB" sz="1050" dirty="0"/>
            </a:br>
            <a:endParaRPr lang="en-US" sz="2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DE74E9-AA78-46C1-845A-0B72FA8AF3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20937" y="3129702"/>
            <a:ext cx="6289287" cy="3108327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Explores </a:t>
            </a:r>
            <a:r>
              <a:rPr lang="en-GB" sz="32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different ways of being </a:t>
            </a:r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Christian, Muslim, Sanatani, Sikhi…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Now includes religious &amp;          </a:t>
            </a:r>
            <a:r>
              <a:rPr lang="en-GB" sz="32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non-religious ‘worldviews’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Promotes formation of a   </a:t>
            </a:r>
            <a:r>
              <a:rPr lang="en-GB" sz="32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personal worldview</a:t>
            </a:r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CF8D89-56D9-4E2B-9838-07DFB6E9D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408E384-4677-4299-8C07-4D3B4797631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AC8A8B0-44EB-43CB-B9AC-36175F3306A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969" y="1272958"/>
            <a:ext cx="5171233" cy="4965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598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5F913F37-23D0-0979-7894-19FB16E5F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956" y="365125"/>
            <a:ext cx="8396868" cy="1325563"/>
          </a:xfrm>
        </p:spPr>
        <p:txBody>
          <a:bodyPr>
            <a:normAutofit/>
          </a:bodyPr>
          <a:lstStyle/>
          <a:p>
            <a:r>
              <a:rPr lang="en-GB" sz="4400" dirty="0">
                <a:solidFill>
                  <a:schemeClr val="tx1"/>
                </a:solidFill>
              </a:rPr>
              <a:t>2022 syllabus</a:t>
            </a:r>
            <a:br>
              <a:rPr lang="en-GB" sz="4400" dirty="0">
                <a:solidFill>
                  <a:schemeClr val="tx1"/>
                </a:solidFill>
              </a:rPr>
            </a:br>
            <a:r>
              <a:rPr lang="en-GB" sz="4400" dirty="0">
                <a:solidFill>
                  <a:schemeClr val="tx1"/>
                </a:solidFill>
              </a:rPr>
              <a:t>- religion &amp; worldviews</a:t>
            </a:r>
          </a:p>
        </p:txBody>
      </p:sp>
      <p:pic>
        <p:nvPicPr>
          <p:cNvPr id="17" name="Content Placeholder 16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4E023319-5EDD-A6FC-52E7-1DA49AF1BC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04474" y="1932105"/>
            <a:ext cx="9172074" cy="4560770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C88C9A-8C7B-F028-57BB-0053C4E4D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8DA9DAA-006C-4F4B-980E-E3DF019B24E2}" type="slidenum">
              <a:rPr lang="en-US">
                <a:solidFill>
                  <a:schemeClr val="accent2"/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070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67265" y="490889"/>
            <a:ext cx="7068727" cy="57324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4726" y="5863608"/>
            <a:ext cx="1548518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003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C05CAAB-DBA2-4548-AD5F-01BB97FBB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9A7F3BF-8763-4074-AD77-92790AF314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7370AC6-6410-4ADF-B706-938D433CA6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09617" y="536118"/>
            <a:ext cx="3233855" cy="234484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Nobody Stands Nowhere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69BED9-F945-4823-8152-B529F0C68A65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 rot="16200000">
            <a:off x="-1150424" y="1591484"/>
            <a:ext cx="3548094" cy="365125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spcAft>
                <a:spcPts val="600"/>
              </a:spcAft>
            </a:pPr>
            <a:r>
              <a:rPr lang="en-US" sz="2000" b="1" i="0" kern="1200" cap="all" spc="100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Theos Think Tank</a:t>
            </a:r>
            <a:endParaRPr lang="en-US" sz="2000" b="1" i="0" kern="1200" cap="all" spc="100" baseline="0" noProof="0" dirty="0">
              <a:solidFill>
                <a:schemeClr val="accent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182" y="422053"/>
            <a:ext cx="171514" cy="171514"/>
          </a:xfrm>
          <a:custGeom>
            <a:avLst/>
            <a:gdLst>
              <a:gd name="connsiteX0" fmla="*/ 159873 w 171514"/>
              <a:gd name="connsiteY0" fmla="*/ 74116 h 171514"/>
              <a:gd name="connsiteX1" fmla="*/ 97398 w 171514"/>
              <a:gd name="connsiteY1" fmla="*/ 74116 h 171514"/>
              <a:gd name="connsiteX2" fmla="*/ 97398 w 171514"/>
              <a:gd name="connsiteY2" fmla="*/ 11641 h 171514"/>
              <a:gd name="connsiteX3" fmla="*/ 85757 w 171514"/>
              <a:gd name="connsiteY3" fmla="*/ 0 h 171514"/>
              <a:gd name="connsiteX4" fmla="*/ 74116 w 171514"/>
              <a:gd name="connsiteY4" fmla="*/ 11641 h 171514"/>
              <a:gd name="connsiteX5" fmla="*/ 74116 w 171514"/>
              <a:gd name="connsiteY5" fmla="*/ 74116 h 171514"/>
              <a:gd name="connsiteX6" fmla="*/ 11641 w 171514"/>
              <a:gd name="connsiteY6" fmla="*/ 74116 h 171514"/>
              <a:gd name="connsiteX7" fmla="*/ 0 w 171514"/>
              <a:gd name="connsiteY7" fmla="*/ 85757 h 171514"/>
              <a:gd name="connsiteX8" fmla="*/ 11641 w 171514"/>
              <a:gd name="connsiteY8" fmla="*/ 97398 h 171514"/>
              <a:gd name="connsiteX9" fmla="*/ 74116 w 171514"/>
              <a:gd name="connsiteY9" fmla="*/ 97398 h 171514"/>
              <a:gd name="connsiteX10" fmla="*/ 74116 w 171514"/>
              <a:gd name="connsiteY10" fmla="*/ 159873 h 171514"/>
              <a:gd name="connsiteX11" fmla="*/ 85757 w 171514"/>
              <a:gd name="connsiteY11" fmla="*/ 171514 h 171514"/>
              <a:gd name="connsiteX12" fmla="*/ 97398 w 171514"/>
              <a:gd name="connsiteY12" fmla="*/ 159873 h 171514"/>
              <a:gd name="connsiteX13" fmla="*/ 97398 w 171514"/>
              <a:gd name="connsiteY13" fmla="*/ 97398 h 171514"/>
              <a:gd name="connsiteX14" fmla="*/ 159873 w 171514"/>
              <a:gd name="connsiteY14" fmla="*/ 97398 h 171514"/>
              <a:gd name="connsiteX15" fmla="*/ 171514 w 171514"/>
              <a:gd name="connsiteY15" fmla="*/ 85757 h 171514"/>
              <a:gd name="connsiteX16" fmla="*/ 159873 w 171514"/>
              <a:gd name="connsiteY16" fmla="*/ 74116 h 171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4" h="171514">
                <a:moveTo>
                  <a:pt x="159873" y="74116"/>
                </a:moveTo>
                <a:lnTo>
                  <a:pt x="97398" y="74116"/>
                </a:lnTo>
                <a:lnTo>
                  <a:pt x="97398" y="11641"/>
                </a:lnTo>
                <a:cubicBezTo>
                  <a:pt x="97398" y="5212"/>
                  <a:pt x="92186" y="0"/>
                  <a:pt x="85757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7"/>
                </a:cubicBezTo>
                <a:cubicBezTo>
                  <a:pt x="0" y="92186"/>
                  <a:pt x="5212" y="97398"/>
                  <a:pt x="11641" y="97398"/>
                </a:cubicBezTo>
                <a:lnTo>
                  <a:pt x="74116" y="97398"/>
                </a:lnTo>
                <a:lnTo>
                  <a:pt x="74116" y="159873"/>
                </a:lnTo>
                <a:cubicBezTo>
                  <a:pt x="74116" y="166302"/>
                  <a:pt x="79328" y="171514"/>
                  <a:pt x="85757" y="171514"/>
                </a:cubicBezTo>
                <a:cubicBezTo>
                  <a:pt x="92186" y="171514"/>
                  <a:pt x="97398" y="166302"/>
                  <a:pt x="97398" y="159873"/>
                </a:cubicBezTo>
                <a:lnTo>
                  <a:pt x="97398" y="97398"/>
                </a:lnTo>
                <a:lnTo>
                  <a:pt x="159873" y="97398"/>
                </a:lnTo>
                <a:cubicBezTo>
                  <a:pt x="166302" y="97398"/>
                  <a:pt x="171514" y="92186"/>
                  <a:pt x="171514" y="85757"/>
                </a:cubicBezTo>
                <a:cubicBezTo>
                  <a:pt x="171514" y="79328"/>
                  <a:pt x="166302" y="74116"/>
                  <a:pt x="159873" y="74116"/>
                </a:cubicBezTo>
                <a:close/>
              </a:path>
            </a:pathLst>
          </a:custGeom>
          <a:solidFill>
            <a:schemeClr val="accent4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7763" y="704906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4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7637" y="1076078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4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2362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Online Media 8" title="Nobody Stands Nowhere">
            <a:hlinkClick r:id="" action="ppaction://media"/>
            <a:extLst>
              <a:ext uri="{FF2B5EF4-FFF2-40B4-BE49-F238E27FC236}">
                <a16:creationId xmlns:a16="http://schemas.microsoft.com/office/drawing/2014/main" id="{E8B65346-AA69-4E14-BA4F-2A4DACA87B75}"/>
              </a:ext>
            </a:extLst>
          </p:cNvPr>
          <p:cNvPicPr>
            <a:picLocks noGrp="1" noRot="1" noChangeAspect="1"/>
          </p:cNvPicPr>
          <p:nvPr>
            <p:ph type="media" sz="quarter" idx="4294967295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845126" y="359089"/>
            <a:ext cx="7646174" cy="4320086"/>
          </a:xfrm>
          <a:prstGeom prst="rect">
            <a:avLst/>
          </a:prstGeom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540FB741-600B-4C8C-A7D1-47A34B646E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0664" y="6146098"/>
            <a:ext cx="7371655" cy="45162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2400" dirty="0">
                <a:solidFill>
                  <a:schemeClr val="tx1"/>
                </a:solidFill>
                <a:hlinkClick r:id="rId5"/>
              </a:rPr>
              <a:t>Nobody Stands Nowhere - YouTube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689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B4B188E-4104-28CB-1106-9EE807E93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5830" y="120972"/>
            <a:ext cx="8459551" cy="774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213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F281F-620E-4BEE-89EB-A8E6F0F4A7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984" y="58647"/>
            <a:ext cx="9144000" cy="912940"/>
          </a:xfrm>
        </p:spPr>
        <p:txBody>
          <a:bodyPr>
            <a:normAutofit fontScale="90000"/>
          </a:bodyPr>
          <a:lstStyle/>
          <a:p>
            <a:r>
              <a:rPr lang="en-GB" sz="4000" dirty="0"/>
              <a:t>The 2022 syllabus in a nutshell</a:t>
            </a:r>
            <a:endParaRPr lang="en-GB" dirty="0"/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2B059ABB-F38A-4C11-9F87-CA29DBF057CB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75" b="15675"/>
          <a:stretch>
            <a:fillRect/>
          </a:stretch>
        </p:blipFill>
        <p:spPr>
          <a:xfrm>
            <a:off x="237693" y="1181981"/>
            <a:ext cx="4845050" cy="187166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F7693D3-65E0-48C0-8D8B-0B92030C47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766" y="1054481"/>
            <a:ext cx="2459703" cy="2266876"/>
          </a:xfrm>
          <a:prstGeom prst="rect">
            <a:avLst/>
          </a:prstGeom>
        </p:spPr>
      </p:pic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A2771D5-5344-4810-9433-6A50CD093E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322507"/>
              </p:ext>
            </p:extLst>
          </p:nvPr>
        </p:nvGraphicFramePr>
        <p:xfrm>
          <a:off x="4211053" y="2200707"/>
          <a:ext cx="5479045" cy="45008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9F3B0730-B7EE-4D35-B937-E24C1ADCF425}"/>
              </a:ext>
            </a:extLst>
          </p:cNvPr>
          <p:cNvSpPr txBox="1"/>
          <p:nvPr/>
        </p:nvSpPr>
        <p:spPr>
          <a:xfrm>
            <a:off x="6257669" y="3898231"/>
            <a:ext cx="13701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 dirty="0">
                <a:solidFill>
                  <a:schemeClr val="bg1"/>
                </a:solidFill>
              </a:rPr>
              <a:t>ENQUIRY CYCLE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D4C655-9C91-4DFC-A14D-5D5B50E0016D}"/>
              </a:ext>
            </a:extLst>
          </p:cNvPr>
          <p:cNvSpPr/>
          <p:nvPr/>
        </p:nvSpPr>
        <p:spPr>
          <a:xfrm>
            <a:off x="9977617" y="5569344"/>
            <a:ext cx="1467852" cy="898070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tx2"/>
              </a:gs>
            </a:gsLst>
            <a:lin ang="3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  <a:p>
            <a:pPr algn="ctr"/>
            <a:r>
              <a:rPr lang="en-GB" b="1" dirty="0"/>
              <a:t>Units of learning</a:t>
            </a:r>
          </a:p>
        </p:txBody>
      </p:sp>
    </p:spTree>
    <p:extLst>
      <p:ext uri="{BB962C8B-B14F-4D97-AF65-F5344CB8AC3E}">
        <p14:creationId xmlns:p14="http://schemas.microsoft.com/office/powerpoint/2010/main" val="2489220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1F166E3-8E50-F459-F9DD-B907AC949C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429" y="217595"/>
            <a:ext cx="11809141" cy="687458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D8054FF-72D4-D0D5-88EB-CEAD78AFCD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435" y="232970"/>
            <a:ext cx="10837128" cy="662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49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71195-5917-CC11-E41D-171595A3B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Culham St Gabriel’s Trust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99D189-6FAC-90B3-0C3A-F41018F77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2" name="Content Placeholder 1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85AB4B5-C4C6-8E1C-D7EA-06BF7B0C18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r="4687" b="20676"/>
          <a:stretch/>
        </p:blipFill>
        <p:spPr>
          <a:xfrm>
            <a:off x="1183132" y="1756561"/>
            <a:ext cx="9825735" cy="4599789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B24715-2A61-7068-D128-107A084EBC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072" y="79261"/>
            <a:ext cx="10541694" cy="66994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90119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1B787A8-0D67-4B7E-9B48-86BD906AB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609CB703-C563-4F1F-BF28-83C06E978C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4640D66-C41F-40D4-B2C9-1A430F29E6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83341" y="1284243"/>
            <a:ext cx="5279179" cy="16245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b="1" i="0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Personal Worldview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DC18DF4-1768-4548-B485-97E2335633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02404" y="5176077"/>
            <a:ext cx="2833482" cy="504825"/>
          </a:xfrm>
        </p:spPr>
        <p:txBody>
          <a:bodyPr vert="horz" lIns="91440" tIns="45720" rIns="91440" bIns="45720" rtlCol="0">
            <a:noAutofit/>
          </a:bodyPr>
          <a:lstStyle/>
          <a:p>
            <a:pPr algn="r">
              <a:lnSpc>
                <a:spcPct val="90000"/>
              </a:lnSpc>
            </a:pPr>
            <a:r>
              <a:rPr lang="en-GB" sz="24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WHAT'S YOUR WORLDVIEW?- YouTube</a:t>
            </a:r>
            <a:endParaRPr lang="en-US" sz="24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" name="Graphic 32">
            <a:extLst>
              <a:ext uri="{FF2B5EF4-FFF2-40B4-BE49-F238E27FC236}">
                <a16:creationId xmlns:a16="http://schemas.microsoft.com/office/drawing/2014/main" id="{5DFC1D2F-D2C1-4B4C-A109-43567B85E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3202" y="1145204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Graphic 33">
            <a:extLst>
              <a:ext uri="{FF2B5EF4-FFF2-40B4-BE49-F238E27FC236}">
                <a16:creationId xmlns:a16="http://schemas.microsoft.com/office/drawing/2014/main" id="{FDE74ABC-C18D-4D27-A77F-43594963B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1825" y="3065787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Graphic 31">
            <a:extLst>
              <a:ext uri="{FF2B5EF4-FFF2-40B4-BE49-F238E27FC236}">
                <a16:creationId xmlns:a16="http://schemas.microsoft.com/office/drawing/2014/main" id="{1CF7DF92-B01A-4340-9465-5B2DC9650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14230" y="4051095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24" name="Graphic 23" descr="Woman wearing shirt with pattern">
            <a:extLst>
              <a:ext uri="{FF2B5EF4-FFF2-40B4-BE49-F238E27FC236}">
                <a16:creationId xmlns:a16="http://schemas.microsoft.com/office/drawing/2014/main" id="{9A5C4727-B629-48C2-946B-31F7F63E7E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96958" y="324869"/>
            <a:ext cx="1971675" cy="4410075"/>
          </a:xfrm>
          <a:prstGeom prst="rect">
            <a:avLst/>
          </a:prstGeom>
        </p:spPr>
      </p:pic>
      <p:pic>
        <p:nvPicPr>
          <p:cNvPr id="34" name="Graphic 33" descr="Blind man wearing sunglasses">
            <a:extLst>
              <a:ext uri="{FF2B5EF4-FFF2-40B4-BE49-F238E27FC236}">
                <a16:creationId xmlns:a16="http://schemas.microsoft.com/office/drawing/2014/main" id="{AECEA3A4-3390-4824-A775-DA24F1404D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15461" y="2038350"/>
            <a:ext cx="2438400" cy="4819650"/>
          </a:xfrm>
          <a:prstGeom prst="rect">
            <a:avLst/>
          </a:prstGeom>
        </p:spPr>
      </p:pic>
      <p:pic>
        <p:nvPicPr>
          <p:cNvPr id="38" name="Graphic 37" descr="Old woman with white hair">
            <a:extLst>
              <a:ext uri="{FF2B5EF4-FFF2-40B4-BE49-F238E27FC236}">
                <a16:creationId xmlns:a16="http://schemas.microsoft.com/office/drawing/2014/main" id="{8E9C362F-7A3A-44EA-8C7F-7727B32A46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06509" y="185523"/>
            <a:ext cx="1333500" cy="4391025"/>
          </a:xfrm>
          <a:prstGeom prst="rect">
            <a:avLst/>
          </a:prstGeom>
        </p:spPr>
      </p:pic>
      <p:pic>
        <p:nvPicPr>
          <p:cNvPr id="42" name="Graphic 41" descr="Boy wearing backpack">
            <a:extLst>
              <a:ext uri="{FF2B5EF4-FFF2-40B4-BE49-F238E27FC236}">
                <a16:creationId xmlns:a16="http://schemas.microsoft.com/office/drawing/2014/main" id="{6473D9BF-6FEC-4B12-AB27-4B18B37E357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761601" y="3503032"/>
            <a:ext cx="1332887" cy="331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999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DDE8CC1-0218-D5F0-E3D2-3232B5DA6891}"/>
              </a:ext>
            </a:extLst>
          </p:cNvPr>
          <p:cNvSpPr txBox="1"/>
          <p:nvPr/>
        </p:nvSpPr>
        <p:spPr>
          <a:xfrm>
            <a:off x="3252902" y="5660664"/>
            <a:ext cx="7564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r>
              <a:rPr lang="en-GB" dirty="0">
                <a:hlinkClick r:id="rId3"/>
              </a:rPr>
              <a:t>The one about Worldviews</a:t>
            </a:r>
            <a:endParaRPr lang="en-GB" dirty="0"/>
          </a:p>
        </p:txBody>
      </p:sp>
      <p:pic>
        <p:nvPicPr>
          <p:cNvPr id="3" name="Picture 2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02E3B3DE-309A-C868-133D-62023EB7D4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948" y="186683"/>
            <a:ext cx="11748104" cy="5473981"/>
          </a:xfrm>
          <a:prstGeom prst="rect">
            <a:avLst/>
          </a:prstGeom>
          <a:ln w="76200">
            <a:solidFill>
              <a:schemeClr val="tx2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66724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5D838446-B95D-4AB7-B8CA-D5804BB79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9" name="Picture Placeholder 8" descr="mountains at sunset">
            <a:extLst>
              <a:ext uri="{FF2B5EF4-FFF2-40B4-BE49-F238E27FC236}">
                <a16:creationId xmlns:a16="http://schemas.microsoft.com/office/drawing/2014/main" id="{C82DA925-978C-48A9-98AD-0653B7A3D2D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t="41" b="41"/>
          <a:stretch/>
        </p:blipFill>
        <p:spPr/>
      </p:pic>
      <p:pic>
        <p:nvPicPr>
          <p:cNvPr id="11" name="Picture Placeholder 10" descr="mountains at sunset">
            <a:extLst>
              <a:ext uri="{FF2B5EF4-FFF2-40B4-BE49-F238E27FC236}">
                <a16:creationId xmlns:a16="http://schemas.microsoft.com/office/drawing/2014/main" id="{E63B7C3F-04A4-43F6-881D-FA11061CBAF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/>
          <a:srcRect t="347" b="347"/>
          <a:stretch/>
        </p:blipFill>
        <p:spPr/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F777B66-94CB-491C-AC6B-BDAC98E21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5628" y="585216"/>
            <a:ext cx="4818072" cy="1546159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2AF1107-8D35-4E35-93C7-D3640946F7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1539" y="2773511"/>
            <a:ext cx="5852161" cy="2176272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Marilyn Cowling</a:t>
            </a:r>
          </a:p>
          <a:p>
            <a:r>
              <a:rPr lang="en-US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marilynccowling@gmail.com</a:t>
            </a:r>
            <a:r>
              <a:rPr lang="en-US" dirty="0"/>
              <a:t> </a:t>
            </a:r>
          </a:p>
          <a:p>
            <a:r>
              <a:rPr lang="en-US" dirty="0">
                <a:solidFill>
                  <a:srgbClr val="FFFF00"/>
                </a:solidFill>
              </a:rPr>
              <a:t>Sue Holmes</a:t>
            </a:r>
          </a:p>
          <a:p>
            <a:r>
              <a:rPr lang="en-US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sueholmes@email.com </a:t>
            </a:r>
            <a:endParaRPr lang="en-US" dirty="0"/>
          </a:p>
          <a:p>
            <a:r>
              <a:rPr lang="en-US" dirty="0">
                <a:solidFill>
                  <a:srgbClr val="FFFF00"/>
                </a:solidFill>
              </a:rPr>
              <a:t> </a:t>
            </a:r>
          </a:p>
          <a:p>
            <a:r>
              <a:rPr lang="en-US" dirty="0">
                <a:solidFill>
                  <a:srgbClr val="FFFF00"/>
                </a:solidFill>
                <a:hlinkClick r:id="rId7"/>
              </a:rPr>
              <a:t>https://reinhull.wordpress.com/</a:t>
            </a:r>
            <a:r>
              <a:rPr lang="en-US" dirty="0">
                <a:solidFill>
                  <a:srgbClr val="FFFF00"/>
                </a:solidFill>
              </a:rPr>
              <a:t> </a:t>
            </a:r>
          </a:p>
          <a:p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15" name="Picture Placeholder 14" descr="mountains under near dusk sky">
            <a:extLst>
              <a:ext uri="{FF2B5EF4-FFF2-40B4-BE49-F238E27FC236}">
                <a16:creationId xmlns:a16="http://schemas.microsoft.com/office/drawing/2014/main" id="{3D15FDC1-74B5-4FD8-BD17-0E2502C411A6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8"/>
          <a:srcRect l="16" r="16"/>
          <a:stretch/>
        </p:blipFill>
        <p:spPr/>
      </p:pic>
      <p:pic>
        <p:nvPicPr>
          <p:cNvPr id="13" name="Picture Placeholder 12" descr="mountains under the night sky just before dawn">
            <a:extLst>
              <a:ext uri="{FF2B5EF4-FFF2-40B4-BE49-F238E27FC236}">
                <a16:creationId xmlns:a16="http://schemas.microsoft.com/office/drawing/2014/main" id="{E02C4914-F076-4415-9C5D-A9BDB6CC611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9"/>
          <a:srcRect t="108" b="108"/>
          <a:stretch/>
        </p:blipFill>
        <p:spPr/>
      </p:pic>
    </p:spTree>
    <p:extLst>
      <p:ext uri="{BB962C8B-B14F-4D97-AF65-F5344CB8AC3E}">
        <p14:creationId xmlns:p14="http://schemas.microsoft.com/office/powerpoint/2010/main" val="9273131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26D7B8E-1535-B9C7-B871-66FAB2A62E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8449" y="349033"/>
            <a:ext cx="6272784" cy="1787893"/>
          </a:xfrm>
        </p:spPr>
        <p:txBody>
          <a:bodyPr/>
          <a:lstStyle/>
          <a:p>
            <a:r>
              <a:rPr lang="en-GB" dirty="0"/>
              <a:t>Discussion  </a:t>
            </a:r>
            <a:r>
              <a:rPr lang="en-GB" sz="4800" dirty="0"/>
              <a:t>questions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E283806A-581C-8016-58A6-20153ABD9A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8449" y="2634916"/>
            <a:ext cx="9436608" cy="3262964"/>
          </a:xfrm>
        </p:spPr>
        <p:txBody>
          <a:bodyPr>
            <a:normAutofit fontScale="92500" lnSpcReduction="1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/>
              <a:t>How can you support schools to offer an inclusive RE curriculum?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/>
              <a:t>Can you articulate your personal worldview and talk about how it has developed?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/>
              <a:t>Does your community have resources to offer schools to help children learn about different worldviews?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/>
              <a:t>What can we do to support you to help schools engage with religion and worldviews?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909801852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Univers">
  <a:themeElements>
    <a:clrScheme name="Gradient">
      <a:dk1>
        <a:sysClr val="windowText" lastClr="000000"/>
      </a:dk1>
      <a:lt1>
        <a:sysClr val="window" lastClr="FFFFFF"/>
      </a:lt1>
      <a:dk2>
        <a:srgbClr val="10013F"/>
      </a:dk2>
      <a:lt2>
        <a:srgbClr val="F2F0FF"/>
      </a:lt2>
      <a:accent1>
        <a:srgbClr val="814DFF"/>
      </a:accent1>
      <a:accent2>
        <a:srgbClr val="243FFF"/>
      </a:accent2>
      <a:accent3>
        <a:srgbClr val="FF83B6"/>
      </a:accent3>
      <a:accent4>
        <a:srgbClr val="FF9022"/>
      </a:accent4>
      <a:accent5>
        <a:srgbClr val="FF1F85"/>
      </a:accent5>
      <a:accent6>
        <a:srgbClr val="1A98FF"/>
      </a:accent6>
      <a:hlink>
        <a:srgbClr val="0563C1"/>
      </a:hlink>
      <a:folHlink>
        <a:srgbClr val="954F72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Univers" id="{605F9078-86F9-4258-A3E1-F8EFF02AE8CC}" vid="{4848699B-BB01-41E3-9EC4-3D97DFE5292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C8E00D1-8EA3-4E42-801D-0253E1EAFC2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9919F73-B6C2-4A43-95E2-833EC48925FE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ABC329F5-30EE-4BF7-AA2A-B837B51416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{B68607B0-7043-4BA5-B2CD-1BCD5B5ED918}tf89338750_win32</Template>
  <TotalTime>1744</TotalTime>
  <Words>519</Words>
  <Application>Microsoft Office PowerPoint</Application>
  <PresentationFormat>Widescreen</PresentationFormat>
  <Paragraphs>84</Paragraphs>
  <Slides>14</Slides>
  <Notes>14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Univers</vt:lpstr>
      <vt:lpstr>Verdana</vt:lpstr>
      <vt:lpstr>GradientUnivers</vt:lpstr>
      <vt:lpstr>Religion &amp; Worldviews</vt:lpstr>
      <vt:lpstr>Previous syllabi - 6 major world faiths</vt:lpstr>
      <vt:lpstr>2022 Religion &amp; worldviews  </vt:lpstr>
      <vt:lpstr>2022 syllabus - religion &amp; worldviews</vt:lpstr>
      <vt:lpstr>PowerPoint Presentation</vt:lpstr>
      <vt:lpstr>Nobody Stands Nowhere</vt:lpstr>
      <vt:lpstr>PowerPoint Presentation</vt:lpstr>
      <vt:lpstr>The 2022 syllabus in a nutshell</vt:lpstr>
      <vt:lpstr>PowerPoint Presentation</vt:lpstr>
      <vt:lpstr>Culham St Gabriel’s Trust </vt:lpstr>
      <vt:lpstr>Personal Worldview</vt:lpstr>
      <vt:lpstr>PowerPoint Presentation</vt:lpstr>
      <vt:lpstr>Thank you</vt:lpstr>
      <vt:lpstr>Discussion 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Religion &amp; Worldviews</dc:title>
  <dc:creator>marilyn cowling</dc:creator>
  <cp:lastModifiedBy>Sue Holmes</cp:lastModifiedBy>
  <cp:revision>64</cp:revision>
  <dcterms:created xsi:type="dcterms:W3CDTF">2022-03-24T18:15:04Z</dcterms:created>
  <dcterms:modified xsi:type="dcterms:W3CDTF">2022-12-13T11:43:55Z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